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3771900" cy="5321300"/>
  <p:notesSz cx="6858000" cy="9144000"/>
  <p:embeddedFontLst>
    <p:embeddedFont>
      <p:font typeface="Amazingly Thick" pitchFamily="2" charset="-128"/>
      <p:regular r:id="rId3"/>
    </p:embeddedFont>
    <p:embeddedFont>
      <p:font typeface="TT Hoves Bold" panose="02000003020000060003" pitchFamily="2" charset="0"/>
      <p:regular r:id="rId4"/>
      <p:bold r:id="rId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20" autoAdjust="0"/>
  </p:normalViewPr>
  <p:slideViewPr>
    <p:cSldViewPr>
      <p:cViewPr varScale="1">
        <p:scale>
          <a:sx n="147" d="100"/>
          <a:sy n="147" d="100"/>
        </p:scale>
        <p:origin x="321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font" Target="fonts/font3.fntdata"/><Relationship Id="rId4" Type="http://schemas.openxmlformats.org/officeDocument/2006/relationships/font" Target="fonts/font2.fntdata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03139" y="5199657"/>
            <a:ext cx="4702993" cy="2593826"/>
          </a:xfrm>
          <a:custGeom>
            <a:avLst/>
            <a:gdLst/>
            <a:ahLst/>
            <a:cxnLst/>
            <a:rect l="l" t="t" r="r" b="b"/>
            <a:pathLst>
              <a:path w="4702993" h="2593826">
                <a:moveTo>
                  <a:pt x="0" y="0"/>
                </a:moveTo>
                <a:lnTo>
                  <a:pt x="4702993" y="0"/>
                </a:lnTo>
                <a:lnTo>
                  <a:pt x="4702993" y="2593826"/>
                </a:lnTo>
                <a:lnTo>
                  <a:pt x="0" y="25938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78368"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3" name="Freeform 3"/>
          <p:cNvSpPr/>
          <p:nvPr/>
        </p:nvSpPr>
        <p:spPr>
          <a:xfrm>
            <a:off x="647761" y="1871792"/>
            <a:ext cx="2484477" cy="2625611"/>
          </a:xfrm>
          <a:custGeom>
            <a:avLst/>
            <a:gdLst/>
            <a:ahLst/>
            <a:cxnLst/>
            <a:rect l="l" t="t" r="r" b="b"/>
            <a:pathLst>
              <a:path w="2484477" h="2625611">
                <a:moveTo>
                  <a:pt x="0" y="0"/>
                </a:moveTo>
                <a:lnTo>
                  <a:pt x="2484478" y="0"/>
                </a:lnTo>
                <a:lnTo>
                  <a:pt x="2484478" y="2625611"/>
                </a:lnTo>
                <a:lnTo>
                  <a:pt x="0" y="26256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4" name="Freeform 4"/>
          <p:cNvSpPr/>
          <p:nvPr/>
        </p:nvSpPr>
        <p:spPr>
          <a:xfrm>
            <a:off x="253609" y="2135209"/>
            <a:ext cx="351973" cy="380512"/>
          </a:xfrm>
          <a:custGeom>
            <a:avLst/>
            <a:gdLst/>
            <a:ahLst/>
            <a:cxnLst/>
            <a:rect l="l" t="t" r="r" b="b"/>
            <a:pathLst>
              <a:path w="351973" h="380512">
                <a:moveTo>
                  <a:pt x="0" y="0"/>
                </a:moveTo>
                <a:lnTo>
                  <a:pt x="351973" y="0"/>
                </a:lnTo>
                <a:lnTo>
                  <a:pt x="351973" y="380512"/>
                </a:lnTo>
                <a:lnTo>
                  <a:pt x="0" y="3805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5" name="Freeform 5"/>
          <p:cNvSpPr/>
          <p:nvPr/>
        </p:nvSpPr>
        <p:spPr>
          <a:xfrm flipH="1">
            <a:off x="3170339" y="2325465"/>
            <a:ext cx="294048" cy="317890"/>
          </a:xfrm>
          <a:custGeom>
            <a:avLst/>
            <a:gdLst/>
            <a:ahLst/>
            <a:cxnLst/>
            <a:rect l="l" t="t" r="r" b="b"/>
            <a:pathLst>
              <a:path w="294048" h="317890">
                <a:moveTo>
                  <a:pt x="294048" y="0"/>
                </a:moveTo>
                <a:lnTo>
                  <a:pt x="0" y="0"/>
                </a:lnTo>
                <a:lnTo>
                  <a:pt x="0" y="317890"/>
                </a:lnTo>
                <a:lnTo>
                  <a:pt x="294048" y="317890"/>
                </a:lnTo>
                <a:lnTo>
                  <a:pt x="294048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6" name="AutoShape 6"/>
          <p:cNvSpPr/>
          <p:nvPr/>
        </p:nvSpPr>
        <p:spPr>
          <a:xfrm flipV="1">
            <a:off x="1195455" y="4625187"/>
            <a:ext cx="0" cy="44400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7" name="AutoShape 7"/>
          <p:cNvSpPr/>
          <p:nvPr/>
        </p:nvSpPr>
        <p:spPr>
          <a:xfrm flipV="1">
            <a:off x="2308034" y="4625187"/>
            <a:ext cx="0" cy="44400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da-DK"/>
          </a:p>
        </p:txBody>
      </p:sp>
      <p:sp>
        <p:nvSpPr>
          <p:cNvPr id="8" name="Freeform 8"/>
          <p:cNvSpPr/>
          <p:nvPr/>
        </p:nvSpPr>
        <p:spPr>
          <a:xfrm>
            <a:off x="636535" y="1748032"/>
            <a:ext cx="197663" cy="182591"/>
          </a:xfrm>
          <a:custGeom>
            <a:avLst/>
            <a:gdLst/>
            <a:ahLst/>
            <a:cxnLst/>
            <a:rect l="l" t="t" r="r" b="b"/>
            <a:pathLst>
              <a:path w="197663" h="182591">
                <a:moveTo>
                  <a:pt x="0" y="0"/>
                </a:moveTo>
                <a:lnTo>
                  <a:pt x="197663" y="0"/>
                </a:lnTo>
                <a:lnTo>
                  <a:pt x="197663" y="182591"/>
                </a:lnTo>
                <a:lnTo>
                  <a:pt x="0" y="18259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9" name="Freeform 9"/>
          <p:cNvSpPr/>
          <p:nvPr/>
        </p:nvSpPr>
        <p:spPr>
          <a:xfrm>
            <a:off x="2863874" y="2032726"/>
            <a:ext cx="221885" cy="204966"/>
          </a:xfrm>
          <a:custGeom>
            <a:avLst/>
            <a:gdLst/>
            <a:ahLst/>
            <a:cxnLst/>
            <a:rect l="l" t="t" r="r" b="b"/>
            <a:pathLst>
              <a:path w="221885" h="204966">
                <a:moveTo>
                  <a:pt x="0" y="0"/>
                </a:moveTo>
                <a:lnTo>
                  <a:pt x="221885" y="0"/>
                </a:lnTo>
                <a:lnTo>
                  <a:pt x="221885" y="204966"/>
                </a:lnTo>
                <a:lnTo>
                  <a:pt x="0" y="2049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0" name="Freeform 10"/>
          <p:cNvSpPr/>
          <p:nvPr/>
        </p:nvSpPr>
        <p:spPr>
          <a:xfrm>
            <a:off x="52151" y="54976"/>
            <a:ext cx="651699" cy="285118"/>
          </a:xfrm>
          <a:custGeom>
            <a:avLst/>
            <a:gdLst/>
            <a:ahLst/>
            <a:cxnLst/>
            <a:rect l="l" t="t" r="r" b="b"/>
            <a:pathLst>
              <a:path w="651699" h="285118">
                <a:moveTo>
                  <a:pt x="0" y="0"/>
                </a:moveTo>
                <a:lnTo>
                  <a:pt x="651698" y="0"/>
                </a:lnTo>
                <a:lnTo>
                  <a:pt x="651698" y="285118"/>
                </a:lnTo>
                <a:lnTo>
                  <a:pt x="0" y="2851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da-DK"/>
          </a:p>
        </p:txBody>
      </p:sp>
      <p:sp>
        <p:nvSpPr>
          <p:cNvPr id="11" name="TextBox 11"/>
          <p:cNvSpPr txBox="1"/>
          <p:nvPr/>
        </p:nvSpPr>
        <p:spPr>
          <a:xfrm>
            <a:off x="303139" y="611050"/>
            <a:ext cx="3173722" cy="413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88"/>
              </a:lnSpc>
            </a:pPr>
            <a:r>
              <a:rPr lang="en-US" sz="2576" spc="-177">
                <a:solidFill>
                  <a:srgbClr val="000000"/>
                </a:solidFill>
                <a:latin typeface="Amazingly Thick"/>
                <a:ea typeface="Amazingly Thick"/>
                <a:cs typeface="Amazingly Thick"/>
                <a:sym typeface="Amazingly Thick"/>
              </a:rPr>
              <a:t>FRIVILLIGHEDSFEST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33793" y="4733585"/>
            <a:ext cx="1035904" cy="224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8"/>
              </a:lnSpc>
              <a:spcBef>
                <a:spcPct val="0"/>
              </a:spcBef>
            </a:pPr>
            <a:r>
              <a:rPr lang="en-US" sz="1292" b="1">
                <a:solidFill>
                  <a:srgbClr val="756CB5"/>
                </a:solidFill>
                <a:latin typeface="TT Hoves Bold"/>
                <a:ea typeface="TT Hoves Bold"/>
                <a:cs typeface="TT Hoves Bold"/>
                <a:sym typeface="TT Hoves Bold"/>
              </a:rPr>
              <a:t>TIDSPUNKT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539878" y="4725645"/>
            <a:ext cx="434939" cy="224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808"/>
              </a:lnSpc>
              <a:spcBef>
                <a:spcPct val="0"/>
              </a:spcBef>
            </a:pPr>
            <a:r>
              <a:rPr lang="en-US" sz="1292" b="1">
                <a:solidFill>
                  <a:srgbClr val="756CB5"/>
                </a:solidFill>
                <a:latin typeface="TT Hoves Bold"/>
                <a:ea typeface="TT Hoves Bold"/>
                <a:cs typeface="TT Hoves Bold"/>
                <a:sym typeface="TT Hoves Bold"/>
              </a:rPr>
              <a:t>STED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72871" y="4755333"/>
            <a:ext cx="451099" cy="1649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17"/>
              </a:lnSpc>
            </a:pPr>
            <a:r>
              <a:rPr lang="en-US" sz="1201" b="1" dirty="0">
                <a:solidFill>
                  <a:srgbClr val="756CB5"/>
                </a:solidFill>
                <a:latin typeface="TT Hoves Bold"/>
                <a:ea typeface="TT Hoves Bold"/>
                <a:cs typeface="TT Hoves Bold"/>
                <a:sym typeface="TT Hoves Bold"/>
              </a:rPr>
              <a:t>DATO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35732" y="349425"/>
            <a:ext cx="1432024" cy="191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8"/>
              </a:lnSpc>
              <a:spcBef>
                <a:spcPct val="0"/>
              </a:spcBef>
            </a:pPr>
            <a:r>
              <a:rPr lang="en-US" sz="1092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DU ER INVITERET TIL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45881" y="1144582"/>
            <a:ext cx="2539878" cy="33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8"/>
              </a:lnSpc>
              <a:spcBef>
                <a:spcPct val="0"/>
              </a:spcBef>
            </a:pPr>
            <a:r>
              <a:rPr lang="en-US" sz="992" b="1">
                <a:solidFill>
                  <a:srgbClr val="000000"/>
                </a:solidFill>
                <a:latin typeface="TT Hoves Bold"/>
                <a:ea typeface="TT Hoves Bold"/>
                <a:cs typeface="TT Hoves Bold"/>
                <a:sym typeface="TT Hoves Bold"/>
              </a:rPr>
              <a:t>VÆR MED TIL AT FEJRE FRIVILLIGHEDEN OG ALLE DE FRIVILLIGE HELTE!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Macintosh PowerPoint</Application>
  <PresentationFormat>Brugerdefineret</PresentationFormat>
  <Paragraphs>6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</vt:i4>
      </vt:variant>
    </vt:vector>
  </HeadingPairs>
  <TitlesOfParts>
    <vt:vector size="6" baseType="lpstr">
      <vt:lpstr>TT Hoves Bold</vt:lpstr>
      <vt:lpstr>Arial</vt:lpstr>
      <vt:lpstr>Calibri</vt:lpstr>
      <vt:lpstr>Amazingly Thick</vt:lpstr>
      <vt:lpstr>Office Theme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Frivilligheds fest</dc:title>
  <cp:lastModifiedBy>Maria Hinding</cp:lastModifiedBy>
  <cp:revision>2</cp:revision>
  <dcterms:created xsi:type="dcterms:W3CDTF">2006-08-16T00:00:00Z</dcterms:created>
  <dcterms:modified xsi:type="dcterms:W3CDTF">2024-11-08T22:32:47Z</dcterms:modified>
  <dc:identifier>DAGV7jLU-DQ</dc:identifier>
</cp:coreProperties>
</file>