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98" r:id="rId2"/>
    <p:sldId id="479" r:id="rId3"/>
    <p:sldId id="346" r:id="rId4"/>
    <p:sldId id="268" r:id="rId5"/>
    <p:sldId id="272" r:id="rId6"/>
    <p:sldId id="271" r:id="rId7"/>
    <p:sldId id="274" r:id="rId8"/>
    <p:sldId id="273" r:id="rId9"/>
    <p:sldId id="480" r:id="rId10"/>
    <p:sldId id="352" r:id="rId11"/>
    <p:sldId id="481" r:id="rId12"/>
    <p:sldId id="482" r:id="rId13"/>
    <p:sldId id="284" r:id="rId14"/>
    <p:sldId id="269" r:id="rId15"/>
    <p:sldId id="424" r:id="rId16"/>
    <p:sldId id="282" r:id="rId17"/>
    <p:sldId id="280" r:id="rId18"/>
    <p:sldId id="347" r:id="rId19"/>
    <p:sldId id="277" r:id="rId20"/>
    <p:sldId id="349" r:id="rId21"/>
    <p:sldId id="279" r:id="rId22"/>
    <p:sldId id="276" r:id="rId23"/>
    <p:sldId id="348" r:id="rId24"/>
    <p:sldId id="278" r:id="rId25"/>
    <p:sldId id="350" r:id="rId26"/>
    <p:sldId id="281" r:id="rId27"/>
    <p:sldId id="293" r:id="rId28"/>
    <p:sldId id="286" r:id="rId29"/>
    <p:sldId id="285" r:id="rId30"/>
    <p:sldId id="366" r:id="rId31"/>
    <p:sldId id="497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6"/>
    <p:restoredTop sz="93278"/>
  </p:normalViewPr>
  <p:slideViewPr>
    <p:cSldViewPr>
      <p:cViewPr varScale="1">
        <p:scale>
          <a:sx n="118" d="100"/>
          <a:sy n="118" d="100"/>
        </p:scale>
        <p:origin x="2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A09ED-5769-DC4F-A9A4-7A66E069C584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BBC17-673B-694A-87C0-CA09F5F7CB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377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46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966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11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45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76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387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05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91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56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50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A586-3C20-4C12-AA3B-798F210C0033}" type="datetimeFigureOut">
              <a:rPr lang="da-DK" smtClean="0"/>
              <a:t>15.05.2025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7593-4B33-49A9-884D-DBCD5088AC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78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v-PqIDVOc&amp;t=27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CcLnXQb-K-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https://gatejourneyblog.files.wordpress.com/2017/07/quote-dream-big-start-small-act-now-robin-sharma-57-62-09.jpg?w=840" TargetMode="External"/><Relationship Id="rId5" Type="http://schemas.openxmlformats.org/officeDocument/2006/relationships/image" Target="../media/image5.jpeg"/><Relationship Id="rId4" Type="http://schemas.openxmlformats.org/officeDocument/2006/relationships/image" Target="https://encrypted-tbn0.gstatic.com/images?q=tbn:ANd9GcTL5e-GQiEQVRk0E-WUWZfNWxKxBacRqYUFgg&amp;usqp=CA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kMhF8lAu4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youtube.com/user/fuckingf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uckingflink.dk/aktiviteter/fucking-flinkeskole-undervisningsmaterial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14679-A2EB-2424-8A42-72E63B69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70C52FCC-BA99-6326-7944-E1220051B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 descr="Ultra Fucking Flink | Fucking Flink">
            <a:extLst>
              <a:ext uri="{FF2B5EF4-FFF2-40B4-BE49-F238E27FC236}">
                <a16:creationId xmlns:a16="http://schemas.microsoft.com/office/drawing/2014/main" id="{5D48BB41-802E-023D-6E0D-76B68A95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791" y="836712"/>
            <a:ext cx="7787208" cy="5498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3690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73716A09-11E6-4E76-9CDD-3D8E3D56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LEKTIE: </a:t>
            </a:r>
            <a:r>
              <a:rPr lang="en-US" sz="3700" dirty="0" err="1"/>
              <a:t>Sidste</a:t>
            </a:r>
            <a:r>
              <a:rPr lang="en-US" sz="3700" dirty="0"/>
              <a:t> gang:</a:t>
            </a:r>
            <a:br>
              <a:rPr lang="en-US" sz="3700" dirty="0"/>
            </a:br>
            <a:r>
              <a:rPr lang="en-US" sz="3700" dirty="0" err="1"/>
              <a:t>hver</a:t>
            </a:r>
            <a:r>
              <a:rPr lang="en-US" sz="3700" dirty="0"/>
              <a:t> </a:t>
            </a:r>
            <a:r>
              <a:rPr lang="en-US" sz="3700" dirty="0" err="1"/>
              <a:t>dag</a:t>
            </a:r>
            <a:r>
              <a:rPr lang="en-US" sz="3700" dirty="0"/>
              <a:t> </a:t>
            </a:r>
            <a:r>
              <a:rPr lang="en-US" sz="3700" dirty="0" err="1"/>
              <a:t>én</a:t>
            </a:r>
            <a:r>
              <a:rPr lang="en-US" sz="3700" dirty="0"/>
              <a:t> fucking </a:t>
            </a:r>
            <a:r>
              <a:rPr lang="en-US" sz="3700" dirty="0" err="1"/>
              <a:t>flink</a:t>
            </a:r>
            <a:r>
              <a:rPr lang="en-US" sz="3700" dirty="0"/>
              <a:t> handling</a:t>
            </a:r>
            <a:br>
              <a:rPr lang="en-US" sz="3700" dirty="0"/>
            </a:br>
            <a:r>
              <a:rPr lang="en-US" sz="1600" dirty="0"/>
              <a:t>http://</a:t>
            </a:r>
            <a:r>
              <a:rPr lang="en-US" sz="1600" dirty="0" err="1"/>
              <a:t>www.fuckingflink.dk</a:t>
            </a:r>
            <a:r>
              <a:rPr lang="en-US" sz="1600" dirty="0"/>
              <a:t>/</a:t>
            </a:r>
            <a:r>
              <a:rPr lang="en-US" sz="1600" dirty="0" err="1"/>
              <a:t>aktiviteter</a:t>
            </a:r>
            <a:r>
              <a:rPr lang="en-US" sz="1600" dirty="0"/>
              <a:t>/</a:t>
            </a:r>
            <a:r>
              <a:rPr lang="en-US" sz="1600" dirty="0" err="1"/>
              <a:t>flink-uge</a:t>
            </a:r>
            <a:r>
              <a:rPr lang="en-US" sz="1600" dirty="0"/>
              <a:t>/</a:t>
            </a:r>
            <a:endParaRPr lang="en-US" sz="3700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BAE71C11-CF28-4B12-9E90-43E9603EE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3076" name="Picture 4" descr="FLINK CHALLENGE | Fucking Flink">
            <a:extLst>
              <a:ext uri="{FF2B5EF4-FFF2-40B4-BE49-F238E27FC236}">
                <a16:creationId xmlns:a16="http://schemas.microsoft.com/office/drawing/2014/main" id="{AF0B158E-0B7F-1440-86A9-7ADEFA497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1" r="29487" b="-1"/>
          <a:stretch/>
        </p:blipFill>
        <p:spPr bwMode="auto">
          <a:xfrm>
            <a:off x="455613" y="1535113"/>
            <a:ext cx="4041775" cy="45910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8C1FA484-FD33-4ABE-A262-F53CE3453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fucking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uge</a:t>
            </a:r>
            <a:r>
              <a:rPr lang="en-US" dirty="0"/>
              <a:t>!</a:t>
            </a:r>
          </a:p>
        </p:txBody>
      </p:sp>
      <p:sp>
        <p:nvSpPr>
          <p:cNvPr id="141" name="Content Placeholder 5">
            <a:extLst>
              <a:ext uri="{FF2B5EF4-FFF2-40B4-BE49-F238E27FC236}">
                <a16:creationId xmlns:a16="http://schemas.microsoft.com/office/drawing/2014/main" id="{0537F8A7-AFDD-4074-9EC3-239F427CF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Fredag</a:t>
            </a:r>
            <a:endParaRPr lang="en-US" dirty="0"/>
          </a:p>
          <a:p>
            <a:r>
              <a:rPr lang="en-US" dirty="0" err="1"/>
              <a:t>Lørdag</a:t>
            </a:r>
            <a:endParaRPr lang="en-US" dirty="0"/>
          </a:p>
          <a:p>
            <a:r>
              <a:rPr lang="en-US" dirty="0" err="1"/>
              <a:t>Søndag</a:t>
            </a:r>
            <a:endParaRPr lang="en-US" dirty="0"/>
          </a:p>
          <a:p>
            <a:r>
              <a:rPr lang="en-US" dirty="0" err="1"/>
              <a:t>Mandag</a:t>
            </a:r>
            <a:endParaRPr lang="en-US" dirty="0"/>
          </a:p>
          <a:p>
            <a:r>
              <a:rPr lang="en-US" dirty="0" err="1"/>
              <a:t>Tirsdag</a:t>
            </a:r>
            <a:endParaRPr lang="en-US" dirty="0"/>
          </a:p>
          <a:p>
            <a:r>
              <a:rPr lang="en-US" dirty="0" err="1"/>
              <a:t>Onsdag</a:t>
            </a:r>
            <a:endParaRPr lang="en-US" dirty="0"/>
          </a:p>
          <a:p>
            <a:r>
              <a:rPr lang="en-US" dirty="0" err="1"/>
              <a:t>Torsdag</a:t>
            </a:r>
            <a:endParaRPr lang="en-US" dirty="0"/>
          </a:p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gør</a:t>
            </a:r>
            <a:r>
              <a:rPr lang="en-US" dirty="0"/>
              <a:t> det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?</a:t>
            </a:r>
          </a:p>
          <a:p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gør</a:t>
            </a:r>
            <a:r>
              <a:rPr lang="en-US" dirty="0"/>
              <a:t> det </a:t>
            </a:r>
            <a:r>
              <a:rPr lang="en-US" dirty="0" err="1"/>
              <a:t>ved</a:t>
            </a:r>
            <a:r>
              <a:rPr lang="en-US" dirty="0"/>
              <a:t> dig </a:t>
            </a:r>
            <a:r>
              <a:rPr lang="en-US" dirty="0" err="1"/>
              <a:t>selv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34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7D268-1239-1591-A34B-271327A71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D9C55-8F79-36BB-5A25-E2A1F22C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da-DK" dirty="0"/>
              <a:t>Hvad gjorde du? – hvad skete der?</a:t>
            </a:r>
            <a:br>
              <a:rPr lang="da-DK" dirty="0"/>
            </a:br>
            <a:r>
              <a:rPr lang="da-DK" dirty="0"/>
              <a:t>Fucking Flink træningsprogram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28C1D39-4572-971F-599A-BA0F3FBA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5" t="9438" r="-1072" b="4648"/>
          <a:stretch/>
        </p:blipFill>
        <p:spPr>
          <a:xfrm>
            <a:off x="-180528" y="1772816"/>
            <a:ext cx="4196123" cy="4464496"/>
          </a:xfrm>
          <a:prstGeom prst="rect">
            <a:avLst/>
          </a:prstGeom>
          <a:noFill/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305FA1-0E9C-A026-FFE2-A8EB13D2A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5595" y="1600200"/>
            <a:ext cx="4948893" cy="5141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a-DK" sz="2400" dirty="0"/>
              <a:t>Fredag: gør noget flinkt for din roomie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Lørdag: gør noget flinkt for en ven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Søndag: gør noget flinkt for et familiemedlem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Mandag: gør noget flinkt for en lærer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Tirsdag: gør noget flinkt for en nabo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Onsdag: gør noget flinkt for en fra køkkenet eller en af pedellerne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Torsdag: gør noget flinkt for en du ikke kender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fredag: gør noget flinkt for dig selv</a:t>
            </a:r>
          </a:p>
          <a:p>
            <a:pPr marL="0" indent="0">
              <a:lnSpc>
                <a:spcPct val="90000"/>
              </a:lnSpc>
              <a:buNone/>
            </a:pPr>
            <a:endParaRPr lang="da-DK" sz="2400" i="1" dirty="0"/>
          </a:p>
          <a:p>
            <a:pPr marL="0" indent="0">
              <a:lnSpc>
                <a:spcPct val="90000"/>
              </a:lnSpc>
              <a:buNone/>
            </a:pPr>
            <a:r>
              <a:rPr lang="da-DK" sz="2400" i="1" dirty="0"/>
              <a:t>Hvad gjorde det ved andre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400" i="1" dirty="0"/>
              <a:t>Hvad gjorde det ved dig selv?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400" i="1" dirty="0"/>
              <a:t>Hvem ved, måske har du fået en ny vane for livet?!</a:t>
            </a:r>
          </a:p>
        </p:txBody>
      </p:sp>
    </p:spTree>
    <p:extLst>
      <p:ext uri="{BB962C8B-B14F-4D97-AF65-F5344CB8AC3E}">
        <p14:creationId xmlns:p14="http://schemas.microsoft.com/office/powerpoint/2010/main" val="374191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54D5-D585-66CF-B1E7-35DD7B584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9F2C3-0D85-033D-206C-56B7CEAE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da-DK" sz="3700" u="sng" dirty="0"/>
              <a:t>Erfaringsdeling 3+3 </a:t>
            </a:r>
            <a:br>
              <a:rPr lang="da-DK" sz="3700" dirty="0"/>
            </a:br>
            <a:r>
              <a:rPr lang="da-DK" sz="3700" dirty="0"/>
              <a:t>- Hvad gjorde du? </a:t>
            </a:r>
            <a:br>
              <a:rPr lang="da-DK" sz="3700" dirty="0"/>
            </a:br>
            <a:r>
              <a:rPr lang="da-DK" sz="3700" dirty="0"/>
              <a:t>- Hvad gjorde det ved andre? </a:t>
            </a:r>
            <a:r>
              <a:rPr lang="da-DK" sz="2700" dirty="0"/>
              <a:t>(opdagede det skjulte?)  </a:t>
            </a:r>
            <a:br>
              <a:rPr lang="da-DK" sz="3700" dirty="0"/>
            </a:br>
            <a:r>
              <a:rPr lang="da-DK" sz="3700" dirty="0"/>
              <a:t>- Hvad gjorde det ved dig selv?</a:t>
            </a:r>
            <a:br>
              <a:rPr lang="da-DK" sz="3700" dirty="0"/>
            </a:br>
            <a:r>
              <a:rPr lang="da-DK" sz="3700" dirty="0"/>
              <a:t>Vælg et eksempel I fremlægger</a:t>
            </a:r>
          </a:p>
        </p:txBody>
      </p:sp>
      <p:pic>
        <p:nvPicPr>
          <p:cNvPr id="1026" name="Picture 2" descr="Forældresystemet og børnesystemet - Ramt som ringe i vandet - Grethe ...">
            <a:extLst>
              <a:ext uri="{FF2B5EF4-FFF2-40B4-BE49-F238E27FC236}">
                <a16:creationId xmlns:a16="http://schemas.microsoft.com/office/drawing/2014/main" id="{194DE0BA-CF44-4745-411C-EC94C818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61236"/>
            <a:ext cx="8229600" cy="44967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2923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BAE71C11-CF28-4B12-9E90-43E9603EE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966" y="1556793"/>
            <a:ext cx="4244280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gjorde</a:t>
            </a:r>
            <a:r>
              <a:rPr lang="en-US" dirty="0"/>
              <a:t> det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8C1FA484-FD33-4ABE-A262-F53CE3453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525008"/>
            <a:ext cx="4486426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gjorde</a:t>
            </a:r>
            <a:r>
              <a:rPr lang="en-US" dirty="0"/>
              <a:t> det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4" descr="FLINK CHALLENGE | Fucking Flink">
            <a:extLst>
              <a:ext uri="{FF2B5EF4-FFF2-40B4-BE49-F238E27FC236}">
                <a16:creationId xmlns:a16="http://schemas.microsoft.com/office/drawing/2014/main" id="{2C3E5211-D82C-D051-9527-DFF8BECA3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8" r="23465"/>
          <a:stretch/>
        </p:blipFill>
        <p:spPr bwMode="auto">
          <a:xfrm>
            <a:off x="85574" y="-10520"/>
            <a:ext cx="8820452" cy="15567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0428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INK CHALLENGE | Fucking Flink">
            <a:extLst>
              <a:ext uri="{FF2B5EF4-FFF2-40B4-BE49-F238E27FC236}">
                <a16:creationId xmlns:a16="http://schemas.microsoft.com/office/drawing/2014/main" id="{18308CCC-6EF5-DB48-846F-3D5BD898D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279" y="68263"/>
            <a:ext cx="4825993" cy="682119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1352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INK CHALLENGE | Fucking Flink">
            <a:extLst>
              <a:ext uri="{FF2B5EF4-FFF2-40B4-BE49-F238E27FC236}">
                <a16:creationId xmlns:a16="http://schemas.microsoft.com/office/drawing/2014/main" id="{18308CCC-6EF5-DB48-846F-3D5BD898D2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5" b="2129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0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AF87D-F633-C64B-AF91-A21D0FA0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5083969"/>
            <a:ext cx="5486400" cy="566738"/>
          </a:xfrm>
        </p:spPr>
        <p:txBody>
          <a:bodyPr anchor="b">
            <a:normAutofit/>
          </a:bodyPr>
          <a:lstStyle/>
          <a:p>
            <a:r>
              <a:rPr lang="da-DK" dirty="0" err="1"/>
              <a:t>Fucking</a:t>
            </a:r>
            <a:r>
              <a:rPr lang="da-DK" dirty="0"/>
              <a:t> Flink </a:t>
            </a:r>
          </a:p>
        </p:txBody>
      </p:sp>
      <p:pic>
        <p:nvPicPr>
          <p:cNvPr id="1026" name="Picture 2" descr="Fucking Flink - Vi spurgte jer for noget tid siden, hvad vi skal have mere  af i fremtiden. Her er, hvad I svarede. Stærk kombination med for eksempel  trivsel, tolerance og tequila.">
            <a:extLst>
              <a:ext uri="{FF2B5EF4-FFF2-40B4-BE49-F238E27FC236}">
                <a16:creationId xmlns:a16="http://schemas.microsoft.com/office/drawing/2014/main" id="{DF39512A-AFD1-404A-B2F1-57D68949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29120"/>
            <a:ext cx="8496944" cy="47582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D291C2-8D25-B642-A7AB-6A4FEBD25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753237"/>
            <a:ext cx="5486400" cy="80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Vi skal træne sociale </a:t>
            </a:r>
            <a:r>
              <a:rPr lang="da-DK" dirty="0" err="1"/>
              <a:t>sixpack</a:t>
            </a:r>
            <a:r>
              <a:rPr lang="da-DK" dirty="0"/>
              <a:t>:  </a:t>
            </a:r>
          </a:p>
          <a:p>
            <a:pPr>
              <a:lnSpc>
                <a:spcPct val="90000"/>
              </a:lnSpc>
            </a:pPr>
            <a:r>
              <a:rPr lang="da-DK" dirty="0">
                <a:hlinkClick r:id="rId3"/>
              </a:rPr>
              <a:t>https://www.youtube.com/watch?v=Stv-PqIDVOc&amp;t=27s</a:t>
            </a:r>
            <a:endParaRPr lang="da-DK" dirty="0"/>
          </a:p>
          <a:p>
            <a:pPr>
              <a:lnSpc>
                <a:spcPct val="90000"/>
              </a:lnSpc>
            </a:pPr>
            <a:r>
              <a:rPr lang="da-DK" dirty="0"/>
              <a:t> </a:t>
            </a:r>
            <a:r>
              <a:rPr lang="da-DK" u="sng" dirty="0">
                <a:hlinkClick r:id="rId4"/>
              </a:rPr>
              <a:t>https://www.youtube.com/watch?v=CcLnXQb-K-w</a:t>
            </a:r>
            <a:endParaRPr lang="da-DK" dirty="0"/>
          </a:p>
          <a:p>
            <a:pPr>
              <a:lnSpc>
                <a:spcPct val="9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235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F8F86CA-40F3-4E53-AB99-00F396C9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Glæde</a:t>
            </a:r>
            <a:r>
              <a:rPr lang="en-US" dirty="0"/>
              <a:t> </a:t>
            </a:r>
            <a:r>
              <a:rPr lang="en-US" dirty="0" err="1"/>
              <a:t>smitter</a:t>
            </a:r>
            <a:r>
              <a:rPr lang="en-US" dirty="0"/>
              <a:t> – </a:t>
            </a:r>
            <a:r>
              <a:rPr lang="en-US" dirty="0" err="1"/>
              <a:t>simpel</a:t>
            </a:r>
            <a:r>
              <a:rPr lang="en-US" dirty="0"/>
              <a:t> </a:t>
            </a:r>
            <a:r>
              <a:rPr lang="en-US" dirty="0" err="1"/>
              <a:t>hjernekemi</a:t>
            </a:r>
            <a:endParaRPr lang="en-US" dirty="0"/>
          </a:p>
        </p:txBody>
      </p:sp>
      <p:pic>
        <p:nvPicPr>
          <p:cNvPr id="1026" name="Picture 2" descr="glæde avler glæde">
            <a:extLst>
              <a:ext uri="{FF2B5EF4-FFF2-40B4-BE49-F238E27FC236}">
                <a16:creationId xmlns:a16="http://schemas.microsoft.com/office/drawing/2014/main" id="{87134F5B-3EBC-9D4B-9BA1-35A0E2A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40709"/>
            <a:ext cx="4038600" cy="36449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BC4F3D1A-A1F7-45D8-9211-5F0A13BFA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Når</a:t>
            </a:r>
            <a:r>
              <a:rPr lang="en-US" dirty="0"/>
              <a:t> du </a:t>
            </a:r>
            <a:r>
              <a:rPr lang="en-US" dirty="0" err="1"/>
              <a:t>gør</a:t>
            </a:r>
            <a:r>
              <a:rPr lang="en-US" dirty="0"/>
              <a:t> </a:t>
            </a:r>
            <a:r>
              <a:rPr lang="en-US" dirty="0" err="1"/>
              <a:t>noget</a:t>
            </a:r>
            <a:r>
              <a:rPr lang="en-US" dirty="0"/>
              <a:t> </a:t>
            </a:r>
            <a:r>
              <a:rPr lang="en-US" dirty="0" err="1"/>
              <a:t>godt</a:t>
            </a:r>
            <a:r>
              <a:rPr lang="en-US" dirty="0"/>
              <a:t> for </a:t>
            </a:r>
            <a:r>
              <a:rPr lang="en-US" dirty="0" err="1"/>
              <a:t>andre</a:t>
            </a:r>
            <a:r>
              <a:rPr lang="en-US" dirty="0"/>
              <a:t> </a:t>
            </a:r>
          </a:p>
          <a:p>
            <a:r>
              <a:rPr lang="en-US" dirty="0"/>
              <a:t>Et </a:t>
            </a:r>
            <a:r>
              <a:rPr lang="en-US" dirty="0" err="1"/>
              <a:t>pust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dopamine – </a:t>
            </a:r>
            <a:r>
              <a:rPr lang="en-US" dirty="0" err="1"/>
              <a:t>lykkestof</a:t>
            </a:r>
            <a:endParaRPr lang="en-US" dirty="0"/>
          </a:p>
          <a:p>
            <a:r>
              <a:rPr lang="en-US" dirty="0"/>
              <a:t>4 </a:t>
            </a:r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øvelser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The best way to cheer yourself up is to cheer someone else up! </a:t>
            </a:r>
          </a:p>
          <a:p>
            <a:pPr lvl="3"/>
            <a:r>
              <a:rPr lang="en-US" dirty="0"/>
              <a:t>Mark Twain</a:t>
            </a:r>
          </a:p>
        </p:txBody>
      </p:sp>
    </p:spTree>
    <p:extLst>
      <p:ext uri="{BB962C8B-B14F-4D97-AF65-F5344CB8AC3E}">
        <p14:creationId xmlns:p14="http://schemas.microsoft.com/office/powerpoint/2010/main" val="334941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69B4C-FBCD-CA44-9486-8134BBD5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1.Smil og sig noget pænt til andre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B92E4CC7-574D-4EBB-971A-1ABAB9EB0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853136"/>
          </a:xfrm>
        </p:spPr>
        <p:txBody>
          <a:bodyPr>
            <a:normAutofit/>
          </a:bodyPr>
          <a:lstStyle/>
          <a:p>
            <a:r>
              <a:rPr lang="en-US" dirty="0" err="1"/>
              <a:t>Søg</a:t>
            </a:r>
            <a:r>
              <a:rPr lang="en-US" dirty="0"/>
              <a:t> </a:t>
            </a:r>
            <a:r>
              <a:rPr lang="en-US" dirty="0" err="1"/>
              <a:t>øjenkontakt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smil</a:t>
            </a:r>
            <a:endParaRPr lang="en-US" dirty="0"/>
          </a:p>
          <a:p>
            <a:r>
              <a:rPr lang="en-US" dirty="0"/>
              <a:t>Ros, </a:t>
            </a:r>
            <a:r>
              <a:rPr lang="en-US" dirty="0" err="1"/>
              <a:t>anerkend</a:t>
            </a:r>
            <a:r>
              <a:rPr lang="en-US" dirty="0"/>
              <a:t> - </a:t>
            </a:r>
            <a:r>
              <a:rPr lang="en-US" dirty="0" err="1"/>
              <a:t>også</a:t>
            </a:r>
            <a:r>
              <a:rPr lang="en-US" dirty="0"/>
              <a:t> for </a:t>
            </a:r>
            <a:r>
              <a:rPr lang="en-US" dirty="0" err="1"/>
              <a:t>væremåde</a:t>
            </a:r>
            <a:endParaRPr lang="en-US" dirty="0"/>
          </a:p>
        </p:txBody>
      </p:sp>
      <p:pic>
        <p:nvPicPr>
          <p:cNvPr id="2050" name="Picture 2" descr="blive glad">
            <a:extLst>
              <a:ext uri="{FF2B5EF4-FFF2-40B4-BE49-F238E27FC236}">
                <a16:creationId xmlns:a16="http://schemas.microsoft.com/office/drawing/2014/main" id="{C2EF9F3F-03D4-8A46-BCFB-EFA08769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31087"/>
            <a:ext cx="4038600" cy="30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9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5E913-BF85-7146-A5B1-1AC435A5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2. Hjælp folk omkring dig</a:t>
            </a:r>
          </a:p>
        </p:txBody>
      </p:sp>
      <p:pic>
        <p:nvPicPr>
          <p:cNvPr id="3074" name="Picture 2" descr="spred glæde">
            <a:extLst>
              <a:ext uri="{FF2B5EF4-FFF2-40B4-BE49-F238E27FC236}">
                <a16:creationId xmlns:a16="http://schemas.microsoft.com/office/drawing/2014/main" id="{24929E90-885E-6D40-9015-0D5F42D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11216"/>
            <a:ext cx="4038600" cy="25039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C37B3980-7F42-4395-87FE-1D3FB285A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9545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3800" dirty="0" err="1"/>
              <a:t>Hvis</a:t>
            </a:r>
            <a:r>
              <a:rPr lang="en-US" sz="3800" dirty="0"/>
              <a:t> du </a:t>
            </a:r>
            <a:r>
              <a:rPr lang="en-US" sz="3800" dirty="0" err="1"/>
              <a:t>kan</a:t>
            </a:r>
            <a:r>
              <a:rPr lang="en-US" sz="3800" dirty="0"/>
              <a:t> se at </a:t>
            </a:r>
            <a:r>
              <a:rPr lang="en-US" sz="3800" dirty="0" err="1"/>
              <a:t>nogen</a:t>
            </a:r>
            <a:r>
              <a:rPr lang="en-US" sz="3800" dirty="0"/>
              <a:t> har </a:t>
            </a:r>
            <a:r>
              <a:rPr lang="en-US" sz="3800" dirty="0" err="1"/>
              <a:t>brug</a:t>
            </a:r>
            <a:r>
              <a:rPr lang="en-US" sz="3800" dirty="0"/>
              <a:t> for </a:t>
            </a:r>
            <a:r>
              <a:rPr lang="en-US" sz="3800" dirty="0" err="1"/>
              <a:t>hjælp</a:t>
            </a:r>
            <a:r>
              <a:rPr lang="en-US" sz="3800" dirty="0"/>
              <a:t>, </a:t>
            </a:r>
            <a:r>
              <a:rPr lang="en-US" sz="3800" dirty="0" err="1"/>
              <a:t>så</a:t>
            </a:r>
            <a:r>
              <a:rPr lang="en-US" sz="3800" dirty="0"/>
              <a:t> </a:t>
            </a:r>
            <a:r>
              <a:rPr lang="en-US" sz="3800" dirty="0" err="1"/>
              <a:t>spørg</a:t>
            </a:r>
            <a:r>
              <a:rPr lang="en-US" sz="3800" dirty="0"/>
              <a:t> om de har </a:t>
            </a:r>
            <a:r>
              <a:rPr lang="en-US" sz="3800" dirty="0" err="1"/>
              <a:t>brug</a:t>
            </a:r>
            <a:r>
              <a:rPr lang="en-US" sz="3800" dirty="0"/>
              <a:t> for </a:t>
            </a:r>
            <a:r>
              <a:rPr lang="en-US" sz="3800" dirty="0" err="1"/>
              <a:t>hjælp</a:t>
            </a:r>
            <a:endParaRPr lang="en-US" sz="3800" dirty="0"/>
          </a:p>
          <a:p>
            <a:pPr>
              <a:lnSpc>
                <a:spcPct val="120000"/>
              </a:lnSpc>
            </a:pPr>
            <a:r>
              <a:rPr lang="en-US" sz="3800" dirty="0" err="1"/>
              <a:t>Hvis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har </a:t>
            </a:r>
            <a:r>
              <a:rPr lang="en-US" sz="3800" dirty="0" err="1"/>
              <a:t>tabt</a:t>
            </a:r>
            <a:r>
              <a:rPr lang="en-US" sz="3800" dirty="0"/>
              <a:t> </a:t>
            </a:r>
            <a:r>
              <a:rPr lang="en-US" sz="3800" dirty="0" err="1"/>
              <a:t>noget</a:t>
            </a:r>
            <a:r>
              <a:rPr lang="en-US" sz="3800" dirty="0"/>
              <a:t>, </a:t>
            </a:r>
            <a:r>
              <a:rPr lang="en-US" sz="3800" dirty="0" err="1"/>
              <a:t>så</a:t>
            </a:r>
            <a:r>
              <a:rPr lang="en-US" sz="3800" dirty="0"/>
              <a:t> </a:t>
            </a:r>
            <a:r>
              <a:rPr lang="en-US" sz="3800" dirty="0" err="1"/>
              <a:t>samle</a:t>
            </a:r>
            <a:r>
              <a:rPr lang="en-US" sz="3800" dirty="0"/>
              <a:t> op </a:t>
            </a:r>
            <a:r>
              <a:rPr lang="en-US" sz="3800" dirty="0" err="1"/>
              <a:t>og</a:t>
            </a:r>
            <a:r>
              <a:rPr lang="en-US" sz="3800" dirty="0"/>
              <a:t> </a:t>
            </a:r>
            <a:r>
              <a:rPr lang="en-US" sz="3800" dirty="0" err="1"/>
              <a:t>hjælp</a:t>
            </a:r>
            <a:endParaRPr lang="en-US" sz="3800" dirty="0"/>
          </a:p>
          <a:p>
            <a:pPr>
              <a:lnSpc>
                <a:spcPct val="120000"/>
              </a:lnSpc>
            </a:pPr>
            <a:r>
              <a:rPr lang="en-US" sz="3800" dirty="0" err="1"/>
              <a:t>Tilbyde</a:t>
            </a:r>
            <a:r>
              <a:rPr lang="en-US" sz="3800" dirty="0"/>
              <a:t> </a:t>
            </a:r>
            <a:r>
              <a:rPr lang="en-US" sz="3800" dirty="0" err="1"/>
              <a:t>hjælp</a:t>
            </a:r>
            <a:r>
              <a:rPr lang="en-US" sz="3800" dirty="0"/>
              <a:t>, </a:t>
            </a:r>
            <a:r>
              <a:rPr lang="en-US" sz="3800" dirty="0" err="1"/>
              <a:t>hente</a:t>
            </a:r>
            <a:r>
              <a:rPr lang="en-US" sz="3800" dirty="0"/>
              <a:t>, </a:t>
            </a:r>
            <a:r>
              <a:rPr lang="en-US" sz="3800" dirty="0" err="1"/>
              <a:t>bringe</a:t>
            </a:r>
            <a:r>
              <a:rPr lang="en-US" sz="3800" dirty="0"/>
              <a:t>, </a:t>
            </a:r>
            <a:r>
              <a:rPr lang="en-US" sz="3800" dirty="0" err="1"/>
              <a:t>hjælpe</a:t>
            </a:r>
            <a:r>
              <a:rPr lang="en-US" sz="3800" dirty="0"/>
              <a:t> med </a:t>
            </a:r>
            <a:r>
              <a:rPr lang="en-US" sz="3800" dirty="0" err="1"/>
              <a:t>lektier</a:t>
            </a: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120000"/>
              </a:lnSpc>
            </a:pPr>
            <a:r>
              <a:rPr lang="en-US" sz="4000" i="1" dirty="0"/>
              <a:t>Kindness. It doesn´t cost a damn thing. Sprinkle that shit everywhere !</a:t>
            </a:r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120000"/>
              </a:lnSpc>
            </a:pPr>
            <a:endParaRPr lang="en-US" sz="38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47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5245B-EC79-45A8-1B50-B6421F60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leg: Fælles jagt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1214FF-EF0A-E090-E586-DA6676E901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/>
              <a:t>Hvad har vi til fælles?</a:t>
            </a:r>
          </a:p>
        </p:txBody>
      </p:sp>
      <p:pic>
        <p:nvPicPr>
          <p:cNvPr id="2050" name="Picture 2" descr="Let S Talk People Group in Circle Speech Clouds Stock Illustration ...">
            <a:extLst>
              <a:ext uri="{FF2B5EF4-FFF2-40B4-BE49-F238E27FC236}">
                <a16:creationId xmlns:a16="http://schemas.microsoft.com/office/drawing/2014/main" id="{BB8D6A14-751B-E6DA-0D29-344EA12D09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9"/>
            <a:ext cx="4038600" cy="39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62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FE903-0852-C64F-9810-8A7E6EF7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3. Lav frivilligt arbejde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A499B41D-D37B-43A5-A935-B11195ED9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Frivilligt</a:t>
            </a:r>
            <a:r>
              <a:rPr lang="en-US" dirty="0"/>
              <a:t> </a:t>
            </a:r>
            <a:r>
              <a:rPr lang="en-US" dirty="0" err="1"/>
              <a:t>arbejde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Støt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god sag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Bliv</a:t>
            </a:r>
            <a:r>
              <a:rPr lang="en-US" dirty="0"/>
              <a:t> </a:t>
            </a:r>
            <a:r>
              <a:rPr lang="en-US" dirty="0" err="1"/>
              <a:t>indsamler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We make a living by what we get, but we make a life by what we give.</a:t>
            </a:r>
          </a:p>
          <a:p>
            <a:pPr lvl="3">
              <a:lnSpc>
                <a:spcPct val="90000"/>
              </a:lnSpc>
            </a:pPr>
            <a:r>
              <a:rPr lang="en-US" sz="2800" dirty="0"/>
              <a:t>Winston </a:t>
            </a:r>
            <a:r>
              <a:rPr lang="en-US" sz="2800" dirty="0" err="1"/>
              <a:t>Churchhill</a:t>
            </a:r>
            <a:endParaRPr lang="en-US" sz="2800" dirty="0"/>
          </a:p>
        </p:txBody>
      </p:sp>
      <p:pic>
        <p:nvPicPr>
          <p:cNvPr id="4098" name="Picture 2" descr="frivilligt arbejde">
            <a:extLst>
              <a:ext uri="{FF2B5EF4-FFF2-40B4-BE49-F238E27FC236}">
                <a16:creationId xmlns:a16="http://schemas.microsoft.com/office/drawing/2014/main" id="{472231A2-6F23-7E49-8C5F-85F2A39A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180" y="1600200"/>
            <a:ext cx="39466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6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FF43B-3178-EA46-A8CC-AA72E13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700" dirty="0"/>
              <a:t>4. Fortæl dine nærmeste, at de betyder noget for dig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AEF1ED-40B5-EE43-9AE0-C8407D129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9996"/>
            <a:ext cx="4038600" cy="487336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600" dirty="0"/>
              <a:t>Tager vi vore nærmeste for givet?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600" dirty="0"/>
              <a:t>Husker vi på, hvor vigtige de i virkeligheden er?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a-DK" sz="2600" dirty="0"/>
              <a:t>Bedsteforældre – ring, husk at sig at man holder af dem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a-DK" sz="2600" dirty="0"/>
              <a:t>Sætte pris på den tid man har med sin familie og sige det til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a-DK" sz="2600" dirty="0"/>
              <a:t>Se sine familie i øjnene og smile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a-DK" sz="2600" dirty="0"/>
              <a:t>Nyd dagen som var det din sidste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da-DK" sz="2600" dirty="0"/>
          </a:p>
        </p:txBody>
      </p:sp>
      <p:pic>
        <p:nvPicPr>
          <p:cNvPr id="6146" name="Picture 2" descr="Du betyder så meget for mig - kærlighedserklæring' Baby T-shirt |  Spreadshirt">
            <a:extLst>
              <a:ext uri="{FF2B5EF4-FFF2-40B4-BE49-F238E27FC236}">
                <a16:creationId xmlns:a16="http://schemas.microsoft.com/office/drawing/2014/main" id="{7769E3CF-D134-744E-BA1E-FC5AFBF5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52936"/>
            <a:ext cx="4038600" cy="20720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0912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69B4C-FBCD-CA44-9486-8134BBD5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1.Smil og sig noget pænt til andre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B92E4CC7-574D-4EBB-971A-1ABAB9EB0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2050" name="Picture 2" descr="blive glad">
            <a:extLst>
              <a:ext uri="{FF2B5EF4-FFF2-40B4-BE49-F238E27FC236}">
                <a16:creationId xmlns:a16="http://schemas.microsoft.com/office/drawing/2014/main" id="{C2EF9F3F-03D4-8A46-BCFB-EFA08769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31087"/>
            <a:ext cx="4038600" cy="30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5E913-BF85-7146-A5B1-1AC435A5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2. Hjælp folk omkring dig</a:t>
            </a:r>
          </a:p>
        </p:txBody>
      </p:sp>
      <p:pic>
        <p:nvPicPr>
          <p:cNvPr id="3074" name="Picture 2" descr="spred glæde">
            <a:extLst>
              <a:ext uri="{FF2B5EF4-FFF2-40B4-BE49-F238E27FC236}">
                <a16:creationId xmlns:a16="http://schemas.microsoft.com/office/drawing/2014/main" id="{24929E90-885E-6D40-9015-0D5F42D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8840"/>
            <a:ext cx="4038600" cy="31263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C37B3980-7F42-4395-87FE-1D3FB285A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954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52A9241-F589-4E4F-8F5D-9DE833DB16BF}"/>
              </a:ext>
            </a:extLst>
          </p:cNvPr>
          <p:cNvSpPr txBox="1"/>
          <p:nvPr/>
        </p:nvSpPr>
        <p:spPr>
          <a:xfrm>
            <a:off x="397476" y="5326309"/>
            <a:ext cx="4572000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i="1" dirty="0"/>
              <a:t>Kindness. It doesn´t cost a damn thing. </a:t>
            </a:r>
          </a:p>
          <a:p>
            <a:pPr>
              <a:lnSpc>
                <a:spcPct val="120000"/>
              </a:lnSpc>
            </a:pPr>
            <a:r>
              <a:rPr lang="en-US" sz="1800" i="1" dirty="0"/>
              <a:t>Sprinkle that shit everywhere !</a:t>
            </a:r>
          </a:p>
        </p:txBody>
      </p:sp>
    </p:spTree>
    <p:extLst>
      <p:ext uri="{BB962C8B-B14F-4D97-AF65-F5344CB8AC3E}">
        <p14:creationId xmlns:p14="http://schemas.microsoft.com/office/powerpoint/2010/main" val="364109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FE903-0852-C64F-9810-8A7E6EF7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3. Lav frivilligt arbejde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A499B41D-D37B-43A5-A935-B11195ED9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098" name="Picture 2" descr="frivilligt arbejde">
            <a:extLst>
              <a:ext uri="{FF2B5EF4-FFF2-40B4-BE49-F238E27FC236}">
                <a16:creationId xmlns:a16="http://schemas.microsoft.com/office/drawing/2014/main" id="{472231A2-6F23-7E49-8C5F-85F2A39A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161" y="1052736"/>
            <a:ext cx="39466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17EA9EF-E668-74CF-10D8-829882073F46}"/>
              </a:ext>
            </a:extLst>
          </p:cNvPr>
          <p:cNvSpPr txBox="1"/>
          <p:nvPr/>
        </p:nvSpPr>
        <p:spPr>
          <a:xfrm>
            <a:off x="4597516" y="5516567"/>
            <a:ext cx="45720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i="1" dirty="0"/>
              <a:t>We make a living by what we get, but we make a life by what we give.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Winston </a:t>
            </a:r>
            <a:r>
              <a:rPr lang="en-US" dirty="0" err="1"/>
              <a:t>Churchhill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15ECBFA-71D5-7EDA-3DA3-1C81F1BD6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94" y="1192228"/>
            <a:ext cx="4038600" cy="4954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74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FF43B-3178-EA46-A8CC-AA72E132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700" dirty="0"/>
              <a:t>4. Fortæl dine nærmeste, at de betyder noget for dig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AEF1ED-40B5-EE43-9AE0-C8407D129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a-DK" sz="2600" dirty="0"/>
          </a:p>
        </p:txBody>
      </p:sp>
      <p:pic>
        <p:nvPicPr>
          <p:cNvPr id="6146" name="Picture 2" descr="Du betyder så meget for mig - kærlighedserklæring' Baby T-shirt |  Spreadshirt">
            <a:extLst>
              <a:ext uri="{FF2B5EF4-FFF2-40B4-BE49-F238E27FC236}">
                <a16:creationId xmlns:a16="http://schemas.microsoft.com/office/drawing/2014/main" id="{7769E3CF-D134-744E-BA1E-FC5AFBF5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852936"/>
            <a:ext cx="4038600" cy="20720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0034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C1085F6-F249-4239-832E-BDBF8BDC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5. Et </a:t>
            </a:r>
            <a:r>
              <a:rPr lang="en-US" sz="3700" dirty="0" err="1"/>
              <a:t>konkret</a:t>
            </a:r>
            <a:r>
              <a:rPr lang="en-US" sz="3700" dirty="0"/>
              <a:t> </a:t>
            </a:r>
            <a:r>
              <a:rPr lang="en-US" sz="3700" dirty="0" err="1"/>
              <a:t>mål</a:t>
            </a:r>
            <a:r>
              <a:rPr lang="en-US" sz="3700" dirty="0"/>
              <a:t>: </a:t>
            </a:r>
            <a:br>
              <a:rPr lang="en-US" sz="3700" dirty="0"/>
            </a:br>
            <a:r>
              <a:rPr lang="en-US" sz="3700" dirty="0" err="1"/>
              <a:t>Få</a:t>
            </a:r>
            <a:r>
              <a:rPr lang="en-US" sz="3700" dirty="0"/>
              <a:t> </a:t>
            </a:r>
            <a:r>
              <a:rPr lang="en-US" sz="3700" dirty="0" err="1"/>
              <a:t>tre</a:t>
            </a:r>
            <a:r>
              <a:rPr lang="en-US" sz="3700" dirty="0"/>
              <a:t> </a:t>
            </a:r>
            <a:r>
              <a:rPr lang="en-US" sz="3700" dirty="0" err="1"/>
              <a:t>personer</a:t>
            </a:r>
            <a:r>
              <a:rPr lang="en-US" sz="3700" dirty="0"/>
              <a:t> </a:t>
            </a:r>
            <a:r>
              <a:rPr lang="en-US" sz="3700" dirty="0" err="1"/>
              <a:t>til</a:t>
            </a:r>
            <a:r>
              <a:rPr lang="en-US" sz="3700" dirty="0"/>
              <a:t> at smile </a:t>
            </a:r>
            <a:r>
              <a:rPr lang="en-US" sz="3700" dirty="0" err="1"/>
              <a:t>i</a:t>
            </a:r>
            <a:r>
              <a:rPr lang="en-US" sz="3700" dirty="0"/>
              <a:t>  </a:t>
            </a:r>
            <a:r>
              <a:rPr lang="en-US" sz="3700" dirty="0" err="1"/>
              <a:t>dag</a:t>
            </a:r>
            <a:endParaRPr lang="en-US" sz="3700" dirty="0"/>
          </a:p>
        </p:txBody>
      </p:sp>
      <p:pic>
        <p:nvPicPr>
          <p:cNvPr id="5124" name="Picture 4" descr="Glad smilende smil giver tommelfingre isoleret på hvid baggrund Pixerstick  klistermærke • Pixers® - Vi lever for forandringer">
            <a:extLst>
              <a:ext uri="{FF2B5EF4-FFF2-40B4-BE49-F238E27FC236}">
                <a16:creationId xmlns:a16="http://schemas.microsoft.com/office/drawing/2014/main" id="{82B3FC93-3E0C-754D-A28A-D56889BD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32121"/>
            <a:ext cx="4038600" cy="3662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878FB80F-BD20-4776-8C0B-36ECDCF1E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3898776" cy="4094042"/>
          </a:xfrm>
        </p:spPr>
        <p:txBody>
          <a:bodyPr>
            <a:normAutofit/>
          </a:bodyPr>
          <a:lstStyle/>
          <a:p>
            <a:r>
              <a:rPr lang="en-US" dirty="0" err="1"/>
              <a:t>Smil</a:t>
            </a:r>
            <a:r>
              <a:rPr lang="en-US" dirty="0"/>
              <a:t> </a:t>
            </a:r>
            <a:r>
              <a:rPr lang="en-US" dirty="0" err="1"/>
              <a:t>Smitter</a:t>
            </a:r>
            <a:endParaRPr lang="en-US" dirty="0"/>
          </a:p>
          <a:p>
            <a:r>
              <a:rPr lang="en-US" dirty="0" err="1"/>
              <a:t>Få</a:t>
            </a:r>
            <a:r>
              <a:rPr lang="en-US" dirty="0"/>
              <a:t> 3 </a:t>
            </a:r>
            <a:r>
              <a:rPr lang="en-US" dirty="0" err="1"/>
              <a:t>mennesker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smile</a:t>
            </a:r>
          </a:p>
          <a:p>
            <a:r>
              <a:rPr lang="en-US" dirty="0" err="1"/>
              <a:t>Hvor</a:t>
            </a:r>
            <a:r>
              <a:rPr lang="en-US" dirty="0"/>
              <a:t> mange </a:t>
            </a:r>
            <a:r>
              <a:rPr lang="en-US" dirty="0" err="1"/>
              <a:t>kan</a:t>
            </a:r>
            <a:r>
              <a:rPr lang="en-US" dirty="0"/>
              <a:t> det </a:t>
            </a:r>
            <a:r>
              <a:rPr lang="en-US" dirty="0" err="1"/>
              <a:t>blive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58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A97F2-4595-3F4D-9503-3438AE73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Brainstorm ideer til </a:t>
            </a:r>
            <a:r>
              <a:rPr lang="da-DK" dirty="0" err="1"/>
              <a:t>fucking</a:t>
            </a:r>
            <a:r>
              <a:rPr lang="da-DK" dirty="0"/>
              <a:t> flinke handlinger her på skolen: HVAD???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D776B3-231F-F64F-8A3A-175B93FB41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89202" y="2404796"/>
            <a:ext cx="4221180" cy="3767403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4098" name="Picture 2" descr="Fucking Flink by Anja Szabo">
            <a:extLst>
              <a:ext uri="{FF2B5EF4-FFF2-40B4-BE49-F238E27FC236}">
                <a16:creationId xmlns:a16="http://schemas.microsoft.com/office/drawing/2014/main" id="{D176D9FE-B8E4-A449-92D0-E523710BA23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2" y="2708672"/>
            <a:ext cx="3333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0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EDB7453-3295-4AC0-BB6F-A82FEF25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4EED674-DF5C-AC4B-98D3-7B31A39B0D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4638"/>
            <a:ext cx="8229600" cy="5645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08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2B5E1C9-CE88-9349-B665-6BA6C469A45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77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udendørs, skilt, sky&#10;&#10;Automatisk genereret beskrivelse">
            <a:extLst>
              <a:ext uri="{FF2B5EF4-FFF2-40B4-BE49-F238E27FC236}">
                <a16:creationId xmlns:a16="http://schemas.microsoft.com/office/drawing/2014/main" id="{0BA3F394-EBFA-464C-A8A0-C78BA54C4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r="-1" b="-1"/>
          <a:stretch/>
        </p:blipFill>
        <p:spPr bwMode="auto">
          <a:xfrm>
            <a:off x="-1" y="3327650"/>
            <a:ext cx="4128295" cy="3494528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</p:spPr>
      </p:pic>
      <p:pic>
        <p:nvPicPr>
          <p:cNvPr id="5" name="Billede 12" descr="Social Jukebox on Twitter: &quot;Dream Big. Start small. Act now.– Robin Sharma # quote… &quot;">
            <a:extLst>
              <a:ext uri="{FF2B5EF4-FFF2-40B4-BE49-F238E27FC236}">
                <a16:creationId xmlns:a16="http://schemas.microsoft.com/office/drawing/2014/main" id="{241B6B8A-F3D4-5E48-9C3A-E72165603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9" b="1"/>
          <a:stretch>
            <a:fillRect/>
          </a:stretch>
        </p:blipFill>
        <p:spPr bwMode="auto">
          <a:xfrm>
            <a:off x="4128294" y="3327650"/>
            <a:ext cx="5020941" cy="34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B0F2A5A-AD88-9326-A3C3-C071499AC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04867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3073" name="Billede 11" descr="quote-dream-big-start-small-act-now-robin-sharma-57-62-09 – GATEJourneyBlog">
            <a:extLst>
              <a:ext uri="{FF2B5EF4-FFF2-40B4-BE49-F238E27FC236}">
                <a16:creationId xmlns:a16="http://schemas.microsoft.com/office/drawing/2014/main" id="{9A0829DD-8808-D03A-DFE6-E07E91DF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0272" cy="33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02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 the Change you want to see in the world - Mahatma Gandhi Saying&quot; Poster  for Sale by conceptDVS | Redbubble">
            <a:extLst>
              <a:ext uri="{FF2B5EF4-FFF2-40B4-BE49-F238E27FC236}">
                <a16:creationId xmlns:a16="http://schemas.microsoft.com/office/drawing/2014/main" id="{FC7E11FC-CD01-164D-A1C4-22C1859D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22497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 the change you want to see in the world - Mahatma Gandhi">
            <a:extLst>
              <a:ext uri="{FF2B5EF4-FFF2-40B4-BE49-F238E27FC236}">
                <a16:creationId xmlns:a16="http://schemas.microsoft.com/office/drawing/2014/main" id="{037A4602-9788-7445-9321-3200260A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84" y="5780"/>
            <a:ext cx="4698450" cy="31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mazon.com: Be the Change You Wish to See Inspirational Quotes Wall Art  Prints World Map Artwork Unframed (12x16) : Handmade Products">
            <a:extLst>
              <a:ext uri="{FF2B5EF4-FFF2-40B4-BE49-F238E27FC236}">
                <a16:creationId xmlns:a16="http://schemas.microsoft.com/office/drawing/2014/main" id="{128202ED-1B38-2844-9B6C-7364C863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84" y="3107804"/>
            <a:ext cx="467586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e the Change You Want To See in the World. Stock Vector - Illustration of  party, decorative: 98333008">
            <a:extLst>
              <a:ext uri="{FF2B5EF4-FFF2-40B4-BE49-F238E27FC236}">
                <a16:creationId xmlns:a16="http://schemas.microsoft.com/office/drawing/2014/main" id="{6D2682AC-2643-6D48-8917-A968E633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0500"/>
            <a:ext cx="392392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50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8DE73-FBE4-B339-99B0-226F46017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F68D5-263D-18CF-F296-2B7B548E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/>
          </a:bodyPr>
          <a:lstStyle/>
          <a:p>
            <a:r>
              <a:rPr lang="da-DK" sz="6000" b="1" dirty="0"/>
              <a:t>Dagens Hack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7B574FC-862E-B860-5C40-FACFD1C51B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- Skolegårdshack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A27C05A-C9F1-B420-E19E-2B1BD30F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0" y="3887807"/>
            <a:ext cx="5348251" cy="2617094"/>
          </a:xfrm>
          <a:prstGeom prst="rect">
            <a:avLst/>
          </a:prstGeom>
        </p:spPr>
      </p:pic>
      <p:pic>
        <p:nvPicPr>
          <p:cNvPr id="6146" name="Picture 2" descr="Miss AD: Leg med kridt - blev til streetart">
            <a:extLst>
              <a:ext uri="{FF2B5EF4-FFF2-40B4-BE49-F238E27FC236}">
                <a16:creationId xmlns:a16="http://schemas.microsoft.com/office/drawing/2014/main" id="{9D89664E-5B84-5D16-3B84-9C7774CE6B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57"/>
            <a:ext cx="27178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jemmelavet Kridt - Clorofille">
            <a:extLst>
              <a:ext uri="{FF2B5EF4-FFF2-40B4-BE49-F238E27FC236}">
                <a16:creationId xmlns:a16="http://schemas.microsoft.com/office/drawing/2014/main" id="{77F7313A-F4C8-801B-2A9F-73AB8394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91" y="3948089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C0A12-3A9C-A344-A3AD-5C9AB093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Fucking</a:t>
            </a:r>
            <a:r>
              <a:rPr lang="da-DK" dirty="0"/>
              <a:t> Flink!   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EC8FE4E-C7A0-F444-94A6-C53011CBA2D7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5462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En bog</a:t>
            </a:r>
          </a:p>
          <a:p>
            <a:r>
              <a:rPr lang="da-DK" dirty="0"/>
              <a:t>en hjemmeside </a:t>
            </a:r>
          </a:p>
          <a:p>
            <a:r>
              <a:rPr lang="da-DK" dirty="0"/>
              <a:t>En bevægelse</a:t>
            </a:r>
          </a:p>
          <a:p>
            <a:r>
              <a:rPr lang="da-DK" dirty="0"/>
              <a:t>Et kontor</a:t>
            </a:r>
          </a:p>
          <a:p>
            <a:r>
              <a:rPr lang="da-DK" dirty="0"/>
              <a:t>En skole</a:t>
            </a:r>
          </a:p>
          <a:p>
            <a:r>
              <a:rPr lang="da-DK" dirty="0"/>
              <a:t>En kogebog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1400" dirty="0">
                <a:hlinkClick r:id="rId2"/>
              </a:rPr>
              <a:t>https://www.youtube.com/user/fuckingflink</a:t>
            </a:r>
            <a:endParaRPr lang="da-DK" sz="1400" dirty="0"/>
          </a:p>
          <a:p>
            <a:r>
              <a:rPr lang="da-DK" sz="1400" dirty="0">
                <a:hlinkClick r:id="rId3"/>
              </a:rPr>
              <a:t>https://www.youtube.com/watch?v=kxkMhF8lAu4</a:t>
            </a:r>
            <a:endParaRPr lang="da-DK" sz="1400" dirty="0"/>
          </a:p>
          <a:p>
            <a:endParaRPr lang="da-DK" sz="1400" dirty="0"/>
          </a:p>
          <a:p>
            <a:endParaRPr lang="da-DK" dirty="0"/>
          </a:p>
        </p:txBody>
      </p:sp>
      <p:pic>
        <p:nvPicPr>
          <p:cNvPr id="7" name="Picture 2" descr="Fucking Flink Dig Selv | Fucking Flink">
            <a:extLst>
              <a:ext uri="{FF2B5EF4-FFF2-40B4-BE49-F238E27FC236}">
                <a16:creationId xmlns:a16="http://schemas.microsoft.com/office/drawing/2014/main" id="{29851083-1CA6-1642-96E0-FBEE1529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96" y="926523"/>
            <a:ext cx="25527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cking Flink - Home | Facebook">
            <a:extLst>
              <a:ext uri="{FF2B5EF4-FFF2-40B4-BE49-F238E27FC236}">
                <a16:creationId xmlns:a16="http://schemas.microsoft.com/office/drawing/2014/main" id="{F9A36D32-B0AA-8E4C-9548-296A1B62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985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cking Flinkeskole | Fucking Flink">
            <a:extLst>
              <a:ext uri="{FF2B5EF4-FFF2-40B4-BE49-F238E27FC236}">
                <a16:creationId xmlns:a16="http://schemas.microsoft.com/office/drawing/2014/main" id="{F5AA104C-B793-5E4B-8DCC-D26865C4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8" y="4418313"/>
            <a:ext cx="4902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cking Flinkeskole - undervisningsmateriale | Fucking Flink">
            <a:extLst>
              <a:ext uri="{FF2B5EF4-FFF2-40B4-BE49-F238E27FC236}">
                <a16:creationId xmlns:a16="http://schemas.microsoft.com/office/drawing/2014/main" id="{ACB482E4-2288-0E4C-B364-13EB9338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3977"/>
            <a:ext cx="34163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4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42132-C9D3-A244-9881-0D4B30BD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Hvorfor </a:t>
            </a:r>
            <a:r>
              <a:rPr lang="da-DK" dirty="0" err="1"/>
              <a:t>fucking</a:t>
            </a:r>
            <a:r>
              <a:rPr lang="da-DK" dirty="0"/>
              <a:t> flink?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6AAD6E-B38B-4ECB-96E8-38DDCE418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En </a:t>
            </a:r>
            <a:r>
              <a:rPr lang="en-US" dirty="0" err="1"/>
              <a:t>lille</a:t>
            </a:r>
            <a:r>
              <a:rPr lang="en-US" dirty="0"/>
              <a:t> film: </a:t>
            </a:r>
            <a:r>
              <a:rPr lang="en-US" u="sng" dirty="0">
                <a:hlinkClick r:id="rId2"/>
              </a:rPr>
              <a:t>http://www.fuckingflink.dk/aktiviteter/fucking-flinkeskole-undervisningsmateriale/</a:t>
            </a:r>
            <a:r>
              <a:rPr lang="da-DK" dirty="0"/>
              <a:t> </a:t>
            </a:r>
            <a:endParaRPr lang="en-US" dirty="0"/>
          </a:p>
        </p:txBody>
      </p:sp>
      <p:pic>
        <p:nvPicPr>
          <p:cNvPr id="6146" name="Picture 2" descr="Ultra Fucking Flink | Fucking Flink">
            <a:extLst>
              <a:ext uri="{FF2B5EF4-FFF2-40B4-BE49-F238E27FC236}">
                <a16:creationId xmlns:a16="http://schemas.microsoft.com/office/drawing/2014/main" id="{EAD090C9-803C-C04B-A0AA-8241CA72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791" y="2292350"/>
            <a:ext cx="7787208" cy="40428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400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LINK CHALLENGE | Fucking Flink">
            <a:extLst>
              <a:ext uri="{FF2B5EF4-FFF2-40B4-BE49-F238E27FC236}">
                <a16:creationId xmlns:a16="http://schemas.microsoft.com/office/drawing/2014/main" id="{AF0B158E-0B7F-1440-86A9-7ADEFA497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8" r="2346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15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5D0451DD-672E-4EC3-BCE1-9149E11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Skal vi </a:t>
            </a:r>
            <a:r>
              <a:rPr lang="en-US" dirty="0" err="1"/>
              <a:t>prøve</a:t>
            </a:r>
            <a:r>
              <a:rPr lang="en-US" dirty="0"/>
              <a:t> det?</a:t>
            </a:r>
          </a:p>
        </p:txBody>
      </p:sp>
      <p:pic>
        <p:nvPicPr>
          <p:cNvPr id="5122" name="Picture 2" descr="Fucking Flinkeskole | Fucking Flink">
            <a:extLst>
              <a:ext uri="{FF2B5EF4-FFF2-40B4-BE49-F238E27FC236}">
                <a16:creationId xmlns:a16="http://schemas.microsoft.com/office/drawing/2014/main" id="{91F947E7-0AB0-1C40-A1F5-A211960B8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37" y="1196752"/>
            <a:ext cx="7709925" cy="53866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1787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73716A09-11E6-4E76-9CDD-3D8E3D56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LEKTIE: </a:t>
            </a:r>
            <a:r>
              <a:rPr lang="en-US" sz="3700" dirty="0" err="1"/>
              <a:t>Næste</a:t>
            </a:r>
            <a:r>
              <a:rPr lang="en-US" sz="3700" dirty="0"/>
              <a:t> </a:t>
            </a:r>
            <a:r>
              <a:rPr lang="en-US" sz="3700" dirty="0" err="1"/>
              <a:t>uge</a:t>
            </a:r>
            <a:r>
              <a:rPr lang="en-US" sz="3700" dirty="0"/>
              <a:t> – </a:t>
            </a:r>
            <a:br>
              <a:rPr lang="en-US" sz="3700" dirty="0"/>
            </a:br>
            <a:r>
              <a:rPr lang="en-US" sz="3700" dirty="0" err="1"/>
              <a:t>hver</a:t>
            </a:r>
            <a:r>
              <a:rPr lang="en-US" sz="3700" dirty="0"/>
              <a:t> </a:t>
            </a:r>
            <a:r>
              <a:rPr lang="en-US" sz="3700" dirty="0" err="1"/>
              <a:t>dag</a:t>
            </a:r>
            <a:r>
              <a:rPr lang="en-US" sz="3700" dirty="0"/>
              <a:t> </a:t>
            </a:r>
            <a:r>
              <a:rPr lang="en-US" sz="3700" dirty="0" err="1"/>
              <a:t>én</a:t>
            </a:r>
            <a:r>
              <a:rPr lang="en-US" sz="3700" dirty="0"/>
              <a:t> fucking </a:t>
            </a:r>
            <a:r>
              <a:rPr lang="en-US" sz="3700" dirty="0" err="1"/>
              <a:t>flink</a:t>
            </a:r>
            <a:r>
              <a:rPr lang="en-US" sz="3700" dirty="0"/>
              <a:t> handling</a:t>
            </a:r>
            <a:br>
              <a:rPr lang="en-US" sz="3700" dirty="0"/>
            </a:br>
            <a:r>
              <a:rPr lang="en-US" sz="1600" dirty="0"/>
              <a:t>http://</a:t>
            </a:r>
            <a:r>
              <a:rPr lang="en-US" sz="1600" dirty="0" err="1"/>
              <a:t>www.fuckingflink.dk</a:t>
            </a:r>
            <a:r>
              <a:rPr lang="en-US" sz="1600" dirty="0"/>
              <a:t>/</a:t>
            </a:r>
            <a:r>
              <a:rPr lang="en-US" sz="1600" dirty="0" err="1"/>
              <a:t>aktiviteter</a:t>
            </a:r>
            <a:r>
              <a:rPr lang="en-US" sz="1600" dirty="0"/>
              <a:t>/</a:t>
            </a:r>
            <a:r>
              <a:rPr lang="en-US" sz="1600" dirty="0" err="1"/>
              <a:t>flink-uge</a:t>
            </a:r>
            <a:r>
              <a:rPr lang="en-US" sz="1600" dirty="0"/>
              <a:t>/</a:t>
            </a:r>
            <a:endParaRPr lang="en-US" sz="3700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BAE71C11-CF28-4B12-9E90-43E9603EE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3076" name="Picture 4" descr="FLINK CHALLENGE | Fucking Flink">
            <a:extLst>
              <a:ext uri="{FF2B5EF4-FFF2-40B4-BE49-F238E27FC236}">
                <a16:creationId xmlns:a16="http://schemas.microsoft.com/office/drawing/2014/main" id="{AF0B158E-0B7F-1440-86A9-7ADEFA497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1" r="29487" b="-1"/>
          <a:stretch/>
        </p:blipFill>
        <p:spPr bwMode="auto">
          <a:xfrm>
            <a:off x="455613" y="1535113"/>
            <a:ext cx="4041775" cy="45910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8C1FA484-FD33-4ABE-A262-F53CE3453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fucking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uge</a:t>
            </a:r>
            <a:r>
              <a:rPr lang="en-US" dirty="0"/>
              <a:t>!</a:t>
            </a:r>
          </a:p>
        </p:txBody>
      </p:sp>
      <p:sp>
        <p:nvSpPr>
          <p:cNvPr id="141" name="Content Placeholder 5">
            <a:extLst>
              <a:ext uri="{FF2B5EF4-FFF2-40B4-BE49-F238E27FC236}">
                <a16:creationId xmlns:a16="http://schemas.microsoft.com/office/drawing/2014/main" id="{0537F8A7-AFDD-4074-9EC3-239F427CF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Fredag</a:t>
            </a:r>
            <a:endParaRPr lang="en-US" dirty="0"/>
          </a:p>
          <a:p>
            <a:r>
              <a:rPr lang="en-US" dirty="0" err="1"/>
              <a:t>Lørdag</a:t>
            </a:r>
            <a:endParaRPr lang="en-US" dirty="0"/>
          </a:p>
          <a:p>
            <a:r>
              <a:rPr lang="en-US" dirty="0" err="1"/>
              <a:t>Søndag</a:t>
            </a:r>
            <a:endParaRPr lang="en-US" dirty="0"/>
          </a:p>
          <a:p>
            <a:r>
              <a:rPr lang="en-US" dirty="0" err="1"/>
              <a:t>Mandag</a:t>
            </a:r>
            <a:endParaRPr lang="en-US" dirty="0"/>
          </a:p>
          <a:p>
            <a:r>
              <a:rPr lang="en-US" dirty="0" err="1"/>
              <a:t>Tirsdag</a:t>
            </a:r>
            <a:endParaRPr lang="en-US" dirty="0"/>
          </a:p>
          <a:p>
            <a:r>
              <a:rPr lang="en-US" dirty="0" err="1"/>
              <a:t>Onsdag</a:t>
            </a:r>
            <a:endParaRPr lang="en-US" dirty="0"/>
          </a:p>
          <a:p>
            <a:r>
              <a:rPr lang="en-US" dirty="0" err="1"/>
              <a:t>Torsdag</a:t>
            </a:r>
            <a:endParaRPr lang="en-US" dirty="0"/>
          </a:p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gør</a:t>
            </a:r>
            <a:r>
              <a:rPr lang="en-US" dirty="0"/>
              <a:t> det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?</a:t>
            </a:r>
          </a:p>
          <a:p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gør</a:t>
            </a:r>
            <a:r>
              <a:rPr lang="en-US" dirty="0"/>
              <a:t> det </a:t>
            </a:r>
            <a:r>
              <a:rPr lang="en-US" dirty="0" err="1"/>
              <a:t>ved</a:t>
            </a:r>
            <a:r>
              <a:rPr lang="en-US" dirty="0"/>
              <a:t> dig </a:t>
            </a:r>
            <a:r>
              <a:rPr lang="en-US" dirty="0" err="1"/>
              <a:t>selv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2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4F805-DF9B-95CD-37AD-5F29C4D1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Fucking Flink træningsprogram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5652F53-FC10-4F26-7D97-E90C25F6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5" t="9438" r="-1072" b="4648"/>
          <a:stretch/>
        </p:blipFill>
        <p:spPr>
          <a:xfrm>
            <a:off x="-180528" y="1772816"/>
            <a:ext cx="4196123" cy="4464496"/>
          </a:xfrm>
          <a:prstGeom prst="rect">
            <a:avLst/>
          </a:prstGeom>
          <a:noFill/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6B3529-2289-22B2-C470-F508A2850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5595" y="1600200"/>
            <a:ext cx="4948893" cy="5141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a-DK" sz="2400" dirty="0"/>
              <a:t>Fredag: gør noget flinkt for din roomie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Lørdag: gør noget flinkt for en ven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Søndag: gør noget flinkt for et familiemedlem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Mandag: gør noget flinkt for en lærer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Tirsdag: gør noget flinkt for en nabo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Onsdag: gør noget flinkt for en fra køkkenet eller en af pedellerne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Torsdag: gør noget flinkt for en du ikke kender</a:t>
            </a:r>
          </a:p>
          <a:p>
            <a:pPr>
              <a:lnSpc>
                <a:spcPct val="90000"/>
              </a:lnSpc>
            </a:pPr>
            <a:r>
              <a:rPr lang="da-DK" sz="2400" dirty="0"/>
              <a:t>fredag: gør noget flinkt for dig selv</a:t>
            </a:r>
          </a:p>
          <a:p>
            <a:pPr marL="0" indent="0">
              <a:lnSpc>
                <a:spcPct val="90000"/>
              </a:lnSpc>
              <a:buNone/>
            </a:pPr>
            <a:endParaRPr lang="da-DK" sz="2400" i="1" dirty="0"/>
          </a:p>
          <a:p>
            <a:pPr marL="0" indent="0">
              <a:lnSpc>
                <a:spcPct val="90000"/>
              </a:lnSpc>
              <a:buNone/>
            </a:pPr>
            <a:r>
              <a:rPr lang="da-DK" sz="2400" i="1" dirty="0"/>
              <a:t>Læg mærke til hvad det gør ved andre og ved dig selv?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400" i="1" dirty="0"/>
              <a:t>Hvem ved, måske har du fået en ny vane for livet?!</a:t>
            </a:r>
          </a:p>
        </p:txBody>
      </p:sp>
    </p:spTree>
    <p:extLst>
      <p:ext uri="{BB962C8B-B14F-4D97-AF65-F5344CB8AC3E}">
        <p14:creationId xmlns:p14="http://schemas.microsoft.com/office/powerpoint/2010/main" val="402736385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27335</TotalTime>
  <Words>813</Words>
  <Application>Microsoft Macintosh PowerPoint</Application>
  <PresentationFormat>Skærmshow (4:3)</PresentationFormat>
  <Paragraphs>122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4" baseType="lpstr">
      <vt:lpstr>Arial</vt:lpstr>
      <vt:lpstr>Calibri</vt:lpstr>
      <vt:lpstr>Kontortema</vt:lpstr>
      <vt:lpstr>PowerPoint-præsentation</vt:lpstr>
      <vt:lpstr>Dagens leg: Fælles jagt</vt:lpstr>
      <vt:lpstr>PowerPoint-præsentation</vt:lpstr>
      <vt:lpstr>Fucking Flink!   </vt:lpstr>
      <vt:lpstr>Hvorfor fucking flink?</vt:lpstr>
      <vt:lpstr>PowerPoint-præsentation</vt:lpstr>
      <vt:lpstr>Skal vi prøve det?</vt:lpstr>
      <vt:lpstr>LEKTIE: Næste uge –  hver dag én fucking flink handling http://www.fuckingflink.dk/aktiviteter/flink-uge/</vt:lpstr>
      <vt:lpstr>Fucking Flink træningsprogram</vt:lpstr>
      <vt:lpstr>LEKTIE: Sidste gang: hver dag én fucking flink handling http://www.fuckingflink.dk/aktiviteter/flink-uge/</vt:lpstr>
      <vt:lpstr>Hvad gjorde du? – hvad skete der? Fucking Flink træningsprogram</vt:lpstr>
      <vt:lpstr>Erfaringsdeling 3+3  - Hvad gjorde du?  - Hvad gjorde det ved andre? (opdagede det skjulte?)   - Hvad gjorde det ved dig selv? Vælg et eksempel I fremlægger</vt:lpstr>
      <vt:lpstr>PowerPoint-præsentation</vt:lpstr>
      <vt:lpstr>PowerPoint-præsentation</vt:lpstr>
      <vt:lpstr>PowerPoint-præsentation</vt:lpstr>
      <vt:lpstr>Fucking Flink </vt:lpstr>
      <vt:lpstr>Glæde smitter – simpel hjernekemi</vt:lpstr>
      <vt:lpstr>1.Smil og sig noget pænt til andre</vt:lpstr>
      <vt:lpstr>2. Hjælp folk omkring dig</vt:lpstr>
      <vt:lpstr>3. Lav frivilligt arbejde</vt:lpstr>
      <vt:lpstr>4. Fortæl dine nærmeste, at de betyder noget for dig</vt:lpstr>
      <vt:lpstr>1.Smil og sig noget pænt til andre</vt:lpstr>
      <vt:lpstr>2. Hjælp folk omkring dig</vt:lpstr>
      <vt:lpstr>3. Lav frivilligt arbejde</vt:lpstr>
      <vt:lpstr>4. Fortæl dine nærmeste, at de betyder noget for dig</vt:lpstr>
      <vt:lpstr>5. Et konkret mål:  Få tre personer til at smile i  dag</vt:lpstr>
      <vt:lpstr>Brainstorm ideer til fucking flinke handlinger her på skolen: HVAD???</vt:lpstr>
      <vt:lpstr>PowerPoint-præsentation</vt:lpstr>
      <vt:lpstr>PowerPoint-præsentation</vt:lpstr>
      <vt:lpstr>PowerPoint-præsentation</vt:lpstr>
      <vt:lpstr>Dagens Hack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Now –  </dc:title>
  <dc:creator>Suzette Munksgaard</dc:creator>
  <cp:lastModifiedBy>Suzette Munksgaard</cp:lastModifiedBy>
  <cp:revision>43</cp:revision>
  <cp:lastPrinted>2024-12-06T07:52:59Z</cp:lastPrinted>
  <dcterms:created xsi:type="dcterms:W3CDTF">2021-12-10T08:40:24Z</dcterms:created>
  <dcterms:modified xsi:type="dcterms:W3CDTF">2025-05-15T14:07:53Z</dcterms:modified>
</cp:coreProperties>
</file>