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93" r:id="rId2"/>
    <p:sldId id="494" r:id="rId3"/>
    <p:sldId id="504" r:id="rId4"/>
    <p:sldId id="496" r:id="rId5"/>
    <p:sldId id="495" r:id="rId6"/>
    <p:sldId id="498" r:id="rId7"/>
    <p:sldId id="513" r:id="rId8"/>
    <p:sldId id="515" r:id="rId9"/>
    <p:sldId id="512" r:id="rId10"/>
    <p:sldId id="514" r:id="rId11"/>
    <p:sldId id="500" r:id="rId12"/>
    <p:sldId id="505" r:id="rId13"/>
    <p:sldId id="506" r:id="rId14"/>
    <p:sldId id="507" r:id="rId15"/>
    <p:sldId id="509" r:id="rId16"/>
    <p:sldId id="510" r:id="rId17"/>
    <p:sldId id="516" r:id="rId18"/>
    <p:sldId id="523" r:id="rId19"/>
    <p:sldId id="534" r:id="rId20"/>
    <p:sldId id="531" r:id="rId21"/>
    <p:sldId id="532" r:id="rId22"/>
    <p:sldId id="533" r:id="rId23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887"/>
    <p:restoredTop sz="93225"/>
  </p:normalViewPr>
  <p:slideViewPr>
    <p:cSldViewPr>
      <p:cViewPr varScale="1">
        <p:scale>
          <a:sx n="46" d="100"/>
          <a:sy n="46" d="100"/>
        </p:scale>
        <p:origin x="168" y="1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A586-3C20-4C12-AA3B-798F210C0033}" type="datetimeFigureOut">
              <a:rPr lang="da-DK" smtClean="0"/>
              <a:t>15.05.2025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7593-4B33-49A9-884D-DBCD5088AC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46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A586-3C20-4C12-AA3B-798F210C0033}" type="datetimeFigureOut">
              <a:rPr lang="da-DK" smtClean="0"/>
              <a:t>15.05.2025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7593-4B33-49A9-884D-DBCD5088AC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9664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A586-3C20-4C12-AA3B-798F210C0033}" type="datetimeFigureOut">
              <a:rPr lang="da-DK" smtClean="0"/>
              <a:t>15.05.2025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7593-4B33-49A9-884D-DBCD5088AC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8112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5/15/25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4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A586-3C20-4C12-AA3B-798F210C0033}" type="datetimeFigureOut">
              <a:rPr lang="da-DK" smtClean="0"/>
              <a:t>15.05.2025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7593-4B33-49A9-884D-DBCD5088AC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3458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A586-3C20-4C12-AA3B-798F210C0033}" type="datetimeFigureOut">
              <a:rPr lang="da-DK" smtClean="0"/>
              <a:t>15.05.2025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7593-4B33-49A9-884D-DBCD5088AC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876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A586-3C20-4C12-AA3B-798F210C0033}" type="datetimeFigureOut">
              <a:rPr lang="da-DK" smtClean="0"/>
              <a:t>15.05.2025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7593-4B33-49A9-884D-DBCD5088AC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387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A586-3C20-4C12-AA3B-798F210C0033}" type="datetimeFigureOut">
              <a:rPr lang="da-DK" smtClean="0"/>
              <a:t>15.05.2025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7593-4B33-49A9-884D-DBCD5088AC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059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A586-3C20-4C12-AA3B-798F210C0033}" type="datetimeFigureOut">
              <a:rPr lang="da-DK" smtClean="0"/>
              <a:t>15.05.2025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7593-4B33-49A9-884D-DBCD5088AC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355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A586-3C20-4C12-AA3B-798F210C0033}" type="datetimeFigureOut">
              <a:rPr lang="da-DK" smtClean="0"/>
              <a:t>15.05.2025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7593-4B33-49A9-884D-DBCD5088AC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9911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A586-3C20-4C12-AA3B-798F210C0033}" type="datetimeFigureOut">
              <a:rPr lang="da-DK" smtClean="0"/>
              <a:t>15.05.2025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7593-4B33-49A9-884D-DBCD5088AC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0562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A586-3C20-4C12-AA3B-798F210C0033}" type="datetimeFigureOut">
              <a:rPr lang="da-DK" smtClean="0"/>
              <a:t>15.05.2025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7593-4B33-49A9-884D-DBCD5088AC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504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8A586-3C20-4C12-AA3B-798F210C0033}" type="datetimeFigureOut">
              <a:rPr lang="da-DK" smtClean="0"/>
              <a:t>15.05.2025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7593-4B33-49A9-884D-DBCD5088AC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078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9E900-2EC4-C89E-9E25-54C2EB87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da-DK" dirty="0"/>
              <a:t>Ældre-besøg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6F310B2-64B1-4D29-5717-4A77EC6089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da-DK" dirty="0"/>
              <a:t>Seniorhøjskolen i Viby (omsorgscenteret)</a:t>
            </a:r>
          </a:p>
          <a:p>
            <a:r>
              <a:rPr lang="da-DK" dirty="0"/>
              <a:t>Fredagscafeen i Lejre (Ældre Sagen)</a:t>
            </a:r>
          </a:p>
          <a:p>
            <a:endParaRPr lang="da-DK" dirty="0"/>
          </a:p>
        </p:txBody>
      </p:sp>
      <p:pic>
        <p:nvPicPr>
          <p:cNvPr id="2052" name="Picture 4" descr="4,257 Smile Can Help Images, Stock Photos &amp; Vectors | Shutterstock">
            <a:extLst>
              <a:ext uri="{FF2B5EF4-FFF2-40B4-BE49-F238E27FC236}">
                <a16:creationId xmlns:a16="http://schemas.microsoft.com/office/drawing/2014/main" id="{5C84AAA0-C36E-F960-9991-45465C1CA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2" r="16554" b="-1"/>
          <a:stretch/>
        </p:blipFill>
        <p:spPr bwMode="auto">
          <a:xfrm>
            <a:off x="4648200" y="1600200"/>
            <a:ext cx="4038600" cy="452596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4" name="Picture 6" descr="Ældresagen Møldrup - De Frivilliges Hus">
            <a:extLst>
              <a:ext uri="{FF2B5EF4-FFF2-40B4-BE49-F238E27FC236}">
                <a16:creationId xmlns:a16="http://schemas.microsoft.com/office/drawing/2014/main" id="{EEFF4FC2-CE31-F305-BC91-47DEA60AC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40718"/>
            <a:ext cx="2664296" cy="274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249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343085-4D74-03BA-D927-9FF048E73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Omsorgscenter i Viby</a:t>
            </a:r>
          </a:p>
        </p:txBody>
      </p:sp>
      <p:pic>
        <p:nvPicPr>
          <p:cNvPr id="4" name="Pladsholder til indhold 5" descr="Et billede, der indeholder tøj, person, indendørs, møbel&#10;&#10;Indhold genereret af kunstig intelligens kan være forkert.">
            <a:extLst>
              <a:ext uri="{FF2B5EF4-FFF2-40B4-BE49-F238E27FC236}">
                <a16:creationId xmlns:a16="http://schemas.microsoft.com/office/drawing/2014/main" id="{9D74B80E-0CF7-8685-4871-86800D646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2" y="1600200"/>
            <a:ext cx="6037416" cy="4525963"/>
          </a:xfrm>
        </p:spPr>
      </p:pic>
    </p:spTree>
    <p:extLst>
      <p:ext uri="{BB962C8B-B14F-4D97-AF65-F5344CB8AC3E}">
        <p14:creationId xmlns:p14="http://schemas.microsoft.com/office/powerpoint/2010/main" val="1963041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DC75E-6EF6-E9A9-63CC-8164FC9E6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8DC6D6-BA53-67D5-AD37-CEE1044B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da-DK" dirty="0"/>
              <a:t>3+3 ( snak og reflektere)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2C8C5D-73CD-6734-CEE9-5FE60A06A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600"/>
              <a:t>Hvordan forløb besøget? Fra start til slut</a:t>
            </a:r>
          </a:p>
          <a:p>
            <a:pPr>
              <a:lnSpc>
                <a:spcPct val="90000"/>
              </a:lnSpc>
            </a:pPr>
            <a:r>
              <a:rPr lang="da-DK" sz="2600"/>
              <a:t>Hvad oplevede du på jeres besøg?</a:t>
            </a:r>
          </a:p>
          <a:p>
            <a:pPr>
              <a:lnSpc>
                <a:spcPct val="90000"/>
              </a:lnSpc>
            </a:pPr>
            <a:r>
              <a:rPr lang="da-DK" sz="2600"/>
              <a:t>Hvordan gik det med samtalerne – hvad snakkede I om? </a:t>
            </a:r>
          </a:p>
          <a:p>
            <a:pPr>
              <a:lnSpc>
                <a:spcPct val="90000"/>
              </a:lnSpc>
            </a:pPr>
            <a:r>
              <a:rPr lang="da-DK" sz="2600"/>
              <a:t>Hvilke tanker gjorde du dig?</a:t>
            </a:r>
          </a:p>
          <a:p>
            <a:pPr>
              <a:lnSpc>
                <a:spcPct val="90000"/>
              </a:lnSpc>
            </a:pPr>
            <a:r>
              <a:rPr lang="da-DK" sz="2600"/>
              <a:t>Hvad gjorde indtryk på dig?</a:t>
            </a:r>
          </a:p>
        </p:txBody>
      </p:sp>
      <p:pic>
        <p:nvPicPr>
          <p:cNvPr id="10" name="Pladsholder til indhold 9" descr="Et billede, der indeholder møbel, tøj, person, vindue&#10;&#10;Indhold genereret af kunstig intelligens kan være forkert.">
            <a:extLst>
              <a:ext uri="{FF2B5EF4-FFF2-40B4-BE49-F238E27FC236}">
                <a16:creationId xmlns:a16="http://schemas.microsoft.com/office/drawing/2014/main" id="{6BFC4589-C408-EC8C-46AA-D5C3595C4F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5" r="11943" b="3"/>
          <a:stretch/>
        </p:blipFill>
        <p:spPr>
          <a:xfrm>
            <a:off x="4648200" y="1600200"/>
            <a:ext cx="4038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304053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7F9B4-4E4E-8080-1F31-FA27DA473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FC969E-9D55-FF38-6BCB-E35DDF714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3+3 ( snak og reflektere)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DBDB6C7-9181-9855-F5ED-943AE1DA77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Hvordan forløb besøget? Fra start til slut</a:t>
            </a:r>
          </a:p>
          <a:p>
            <a:r>
              <a:rPr lang="da-DK" dirty="0"/>
              <a:t>Hvad oplevede du på jeres besøg?</a:t>
            </a:r>
          </a:p>
          <a:p>
            <a:r>
              <a:rPr lang="da-DK" dirty="0"/>
              <a:t>Hvordan gik det med samtalerne – hvad snakkede I om? </a:t>
            </a:r>
          </a:p>
          <a:p>
            <a:r>
              <a:rPr lang="da-DK" dirty="0"/>
              <a:t>Hvilke tanker gjorde du dig?</a:t>
            </a:r>
          </a:p>
          <a:p>
            <a:r>
              <a:rPr lang="da-DK" dirty="0"/>
              <a:t>Hvad gjorde indtryk på dig?</a:t>
            </a:r>
          </a:p>
        </p:txBody>
      </p:sp>
      <p:pic>
        <p:nvPicPr>
          <p:cNvPr id="6" name="Pladsholder til indhold 5" descr="Et billede, der indeholder tøj, person, Ansigt, møbel&#10;&#10;Indhold genereret af kunstig intelligens kan være forkert.">
            <a:extLst>
              <a:ext uri="{FF2B5EF4-FFF2-40B4-BE49-F238E27FC236}">
                <a16:creationId xmlns:a16="http://schemas.microsoft.com/office/drawing/2014/main" id="{36E1D85F-C551-4C8F-C956-3CA143507E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914"/>
            <a:ext cx="4038600" cy="3028535"/>
          </a:xfrm>
        </p:spPr>
      </p:pic>
    </p:spTree>
    <p:extLst>
      <p:ext uri="{BB962C8B-B14F-4D97-AF65-F5344CB8AC3E}">
        <p14:creationId xmlns:p14="http://schemas.microsoft.com/office/powerpoint/2010/main" val="2683632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BBAA9-FE7C-FB50-176A-868F6E053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8E05D-53B4-C7B8-ABA7-9C584371A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3+3 ( snak og reflektere)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255DC1B-FB94-B933-38C6-A67547918C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Hvordan forløb besøget? Fra start til slut</a:t>
            </a:r>
          </a:p>
          <a:p>
            <a:r>
              <a:rPr lang="da-DK" dirty="0"/>
              <a:t>Hvad oplevede du på jeres besøg?</a:t>
            </a:r>
          </a:p>
          <a:p>
            <a:r>
              <a:rPr lang="da-DK" dirty="0"/>
              <a:t>Hvordan gik det med samtalerne – hvad snakkede I om? </a:t>
            </a:r>
          </a:p>
          <a:p>
            <a:r>
              <a:rPr lang="da-DK" dirty="0"/>
              <a:t>Hvilke tanker gjorde du dig?</a:t>
            </a:r>
          </a:p>
          <a:p>
            <a:r>
              <a:rPr lang="da-DK" dirty="0"/>
              <a:t>Hvad gjorde indtryk på dig?</a:t>
            </a:r>
          </a:p>
        </p:txBody>
      </p:sp>
      <p:pic>
        <p:nvPicPr>
          <p:cNvPr id="10" name="Pladsholder til indhold 9" descr="Et billede, der indeholder tøj, person, Ansigt, indendørs&#10;&#10;Indhold genereret af kunstig intelligens kan være forkert.">
            <a:extLst>
              <a:ext uri="{FF2B5EF4-FFF2-40B4-BE49-F238E27FC236}">
                <a16:creationId xmlns:a16="http://schemas.microsoft.com/office/drawing/2014/main" id="{FD0C6524-EDFB-CCDF-049C-AB30D4C355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931"/>
            <a:ext cx="4038600" cy="3028500"/>
          </a:xfrm>
        </p:spPr>
      </p:pic>
    </p:spTree>
    <p:extLst>
      <p:ext uri="{BB962C8B-B14F-4D97-AF65-F5344CB8AC3E}">
        <p14:creationId xmlns:p14="http://schemas.microsoft.com/office/powerpoint/2010/main" val="1151282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99C58-67C9-3072-D69D-B7905DD55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56005-12D2-1A46-63A1-EEF1D58A0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 + 2 ( snak og reflektere)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3E409D4-B339-C7A4-15B3-DB3D179459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Hvordan forløb besøget? Fra start til slut</a:t>
            </a:r>
          </a:p>
          <a:p>
            <a:r>
              <a:rPr lang="da-DK" dirty="0"/>
              <a:t>Hvad oplevede du på jeres besøg?</a:t>
            </a:r>
          </a:p>
          <a:p>
            <a:r>
              <a:rPr lang="da-DK" dirty="0"/>
              <a:t>Hvordan gik det med samtalerne – hvad snakkede I om? </a:t>
            </a:r>
          </a:p>
          <a:p>
            <a:r>
              <a:rPr lang="da-DK" dirty="0"/>
              <a:t>Hvilke tanker gjorde du dig?</a:t>
            </a:r>
          </a:p>
          <a:p>
            <a:r>
              <a:rPr lang="da-DK" dirty="0"/>
              <a:t>Hvad gjorde indtryk på dig?</a:t>
            </a:r>
          </a:p>
        </p:txBody>
      </p:sp>
      <p:pic>
        <p:nvPicPr>
          <p:cNvPr id="6" name="Pladsholder til indhold 5" descr="Et billede, der indeholder tøj, person, Ansigt, personer/mennesker&#10;&#10;Indhold genereret af kunstig intelligens kan være forkert.">
            <a:extLst>
              <a:ext uri="{FF2B5EF4-FFF2-40B4-BE49-F238E27FC236}">
                <a16:creationId xmlns:a16="http://schemas.microsoft.com/office/drawing/2014/main" id="{6C642D3D-79CE-BDFA-D0EB-E40545E102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487437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7B277-D217-62A9-70B0-3B87D2911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465F95-4E98-2792-8D4C-B644CF41B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da-DK" dirty="0"/>
              <a:t>2 + 2 ( snak og reflektere)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2EC3D08-EB69-F004-D88E-BE3B612A6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600"/>
              <a:t>Hvordan forløb besøget? Fra start til slut</a:t>
            </a:r>
          </a:p>
          <a:p>
            <a:pPr>
              <a:lnSpc>
                <a:spcPct val="90000"/>
              </a:lnSpc>
            </a:pPr>
            <a:r>
              <a:rPr lang="da-DK" sz="2600"/>
              <a:t>Hvad oplevede du på jeres besøg?</a:t>
            </a:r>
          </a:p>
          <a:p>
            <a:pPr>
              <a:lnSpc>
                <a:spcPct val="90000"/>
              </a:lnSpc>
            </a:pPr>
            <a:r>
              <a:rPr lang="da-DK" sz="2600"/>
              <a:t>Hvordan gik det med samtalerne – hvad snakkede I om? </a:t>
            </a:r>
          </a:p>
          <a:p>
            <a:pPr>
              <a:lnSpc>
                <a:spcPct val="90000"/>
              </a:lnSpc>
            </a:pPr>
            <a:r>
              <a:rPr lang="da-DK" sz="2600"/>
              <a:t>Hvilke tanker gjorde du dig?</a:t>
            </a:r>
          </a:p>
          <a:p>
            <a:pPr>
              <a:lnSpc>
                <a:spcPct val="90000"/>
              </a:lnSpc>
            </a:pPr>
            <a:r>
              <a:rPr lang="da-DK" sz="2600"/>
              <a:t>Hvad gjorde indtryk på dig?</a:t>
            </a:r>
          </a:p>
        </p:txBody>
      </p:sp>
      <p:pic>
        <p:nvPicPr>
          <p:cNvPr id="6" name="Pladsholder til indhold 5" descr="Et billede, der indeholder tøj, person, indendørs, personer/mennesker&#10;&#10;Indhold genereret af kunstig intelligens kan være forkert.">
            <a:extLst>
              <a:ext uri="{FF2B5EF4-FFF2-40B4-BE49-F238E27FC236}">
                <a16:creationId xmlns:a16="http://schemas.microsoft.com/office/drawing/2014/main" id="{C3AE801F-CF57-3982-FF20-FD4B8EAE59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r="23031" b="3"/>
          <a:stretch/>
        </p:blipFill>
        <p:spPr>
          <a:xfrm>
            <a:off x="4648200" y="1600200"/>
            <a:ext cx="4038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740863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4A55C-8EB4-B957-7FF1-CD31A2AB6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BB887E-9CFE-55AE-3F06-C725C519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 anchor="ctr">
            <a:normAutofit/>
          </a:bodyPr>
          <a:lstStyle/>
          <a:p>
            <a:r>
              <a:rPr lang="da-DK" dirty="0"/>
              <a:t>2 + 2 ( snak og reflektere)</a:t>
            </a:r>
          </a:p>
        </p:txBody>
      </p:sp>
      <p:pic>
        <p:nvPicPr>
          <p:cNvPr id="6" name="Pladsholder til indhold 5" descr="Et billede, der indeholder tøj, person, indendørs, Ansigt&#10;&#10;Indhold genereret af kunstig intelligens kan være forkert.">
            <a:extLst>
              <a:ext uri="{FF2B5EF4-FFF2-40B4-BE49-F238E27FC236}">
                <a16:creationId xmlns:a16="http://schemas.microsoft.com/office/drawing/2014/main" id="{DEDA72D1-D7DA-42A2-57D8-957F5BCBCEB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r="-3" b="-3"/>
          <a:stretch/>
        </p:blipFill>
        <p:spPr>
          <a:xfrm>
            <a:off x="514350" y="2063396"/>
            <a:ext cx="3816536" cy="3311189"/>
          </a:xfrm>
          <a:noFill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7DEFD33-0905-1B4B-EDD3-BFA6099182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200"/>
              <a:t>Hvordan forløb besøget? Fra start til slut</a:t>
            </a:r>
          </a:p>
          <a:p>
            <a:pPr>
              <a:lnSpc>
                <a:spcPct val="90000"/>
              </a:lnSpc>
            </a:pPr>
            <a:r>
              <a:rPr lang="da-DK" sz="2200"/>
              <a:t>Hvad oplevede du på jeres besøg?</a:t>
            </a:r>
          </a:p>
          <a:p>
            <a:pPr>
              <a:lnSpc>
                <a:spcPct val="90000"/>
              </a:lnSpc>
            </a:pPr>
            <a:r>
              <a:rPr lang="da-DK" sz="2200"/>
              <a:t>Hvordan gik det med samtalerne – hvad snakkede I om? </a:t>
            </a:r>
          </a:p>
          <a:p>
            <a:pPr>
              <a:lnSpc>
                <a:spcPct val="90000"/>
              </a:lnSpc>
            </a:pPr>
            <a:r>
              <a:rPr lang="da-DK" sz="2200"/>
              <a:t>Hvilke tanker gjorde du dig?</a:t>
            </a:r>
          </a:p>
          <a:p>
            <a:pPr>
              <a:lnSpc>
                <a:spcPct val="90000"/>
              </a:lnSpc>
            </a:pPr>
            <a:r>
              <a:rPr lang="da-DK" sz="2200"/>
              <a:t>Hvad gjorde indtryk på dig?</a:t>
            </a:r>
          </a:p>
        </p:txBody>
      </p:sp>
    </p:spTree>
    <p:extLst>
      <p:ext uri="{BB962C8B-B14F-4D97-AF65-F5344CB8AC3E}">
        <p14:creationId xmlns:p14="http://schemas.microsoft.com/office/powerpoint/2010/main" val="1319351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DC4E68-E87D-FF23-B8E8-13786526E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Genbesøg af ældre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B83E721-90FC-D129-6DEF-D328822BA6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/>
              <a:t>Invitation</a:t>
            </a:r>
          </a:p>
          <a:p>
            <a:r>
              <a:rPr lang="da-DK" dirty="0"/>
              <a:t>Dato?</a:t>
            </a:r>
          </a:p>
          <a:p>
            <a:r>
              <a:rPr lang="da-DK" dirty="0"/>
              <a:t>Hvordan og hvor?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FD06A44-E1C8-BC9D-82EC-1A2E6620DF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dirty="0"/>
              <a:t>Kaffe og lagkagebesøg</a:t>
            </a:r>
          </a:p>
          <a:p>
            <a:r>
              <a:rPr lang="da-DK" dirty="0"/>
              <a:t>Rundvisning</a:t>
            </a:r>
          </a:p>
          <a:p>
            <a:r>
              <a:rPr lang="da-DK" dirty="0"/>
              <a:t>sangtime</a:t>
            </a:r>
          </a:p>
        </p:txBody>
      </p:sp>
    </p:spTree>
    <p:extLst>
      <p:ext uri="{BB962C8B-B14F-4D97-AF65-F5344CB8AC3E}">
        <p14:creationId xmlns:p14="http://schemas.microsoft.com/office/powerpoint/2010/main" val="2112021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E9CCF4-BC83-72D7-5EE2-8D0AF8C2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050"/>
            <a:ext cx="3465513" cy="3948038"/>
          </a:xfrm>
        </p:spPr>
        <p:txBody>
          <a:bodyPr anchor="b">
            <a:normAutofit/>
          </a:bodyPr>
          <a:lstStyle/>
          <a:p>
            <a:r>
              <a:rPr lang="da-DK" sz="4800" dirty="0"/>
              <a:t>Frivilligheds</a:t>
            </a:r>
            <a:r>
              <a:rPr lang="da-DK" sz="7200" dirty="0"/>
              <a:t> Flip-Flap </a:t>
            </a:r>
          </a:p>
        </p:txBody>
      </p:sp>
      <p:pic>
        <p:nvPicPr>
          <p:cNvPr id="5" name="Pladsholder til indhold 4" descr="Et billede, der indeholder container, kurv, flet, Opbevaringskurv&#10;&#10;Indhold genereret af kunstig intelligens kan være forkert.">
            <a:extLst>
              <a:ext uri="{FF2B5EF4-FFF2-40B4-BE49-F238E27FC236}">
                <a16:creationId xmlns:a16="http://schemas.microsoft.com/office/drawing/2014/main" id="{BF0885E4-9516-9554-C614-34093FB97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22" b="-1"/>
          <a:stretch/>
        </p:blipFill>
        <p:spPr>
          <a:xfrm rot="5400000">
            <a:off x="3204368" y="643731"/>
            <a:ext cx="5853113" cy="5111750"/>
          </a:xfrm>
          <a:noFill/>
        </p:spPr>
      </p:pic>
    </p:spTree>
    <p:extLst>
      <p:ext uri="{BB962C8B-B14F-4D97-AF65-F5344CB8AC3E}">
        <p14:creationId xmlns:p14="http://schemas.microsoft.com/office/powerpoint/2010/main" val="2656528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scussion Circle at Ricardo Thorpe blog">
            <a:extLst>
              <a:ext uri="{FF2B5EF4-FFF2-40B4-BE49-F238E27FC236}">
                <a16:creationId xmlns:a16="http://schemas.microsoft.com/office/drawing/2014/main" id="{9C3E89EF-046D-9532-6572-EB4E1C05B0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8" r="-1" b="2225"/>
          <a:stretch>
            <a:fillRect/>
          </a:stretch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496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F45305-48C7-9EED-32E1-D0812E29C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da-DK" dirty="0"/>
              <a:t>Tillidsøvelse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8DE0B3F-7175-5276-F4D7-16EDBE01E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da-DK" dirty="0"/>
              <a:t>2+2</a:t>
            </a:r>
          </a:p>
          <a:p>
            <a:r>
              <a:rPr lang="da-DK" dirty="0"/>
              <a:t>En fører og en blind</a:t>
            </a:r>
          </a:p>
          <a:p>
            <a:r>
              <a:rPr lang="da-DK" dirty="0"/>
              <a:t>Føres rundt – sættes og venter til man føres af en ny</a:t>
            </a:r>
          </a:p>
          <a:p>
            <a:r>
              <a:rPr lang="da-DK" dirty="0"/>
              <a:t>Skabe tillid og have tillid</a:t>
            </a:r>
          </a:p>
        </p:txBody>
      </p:sp>
      <p:pic>
        <p:nvPicPr>
          <p:cNvPr id="3074" name="Picture 2" descr="4,257 Smile Can Help Images, Stock Photos &amp; Vectors | Shutterstock">
            <a:extLst>
              <a:ext uri="{FF2B5EF4-FFF2-40B4-BE49-F238E27FC236}">
                <a16:creationId xmlns:a16="http://schemas.microsoft.com/office/drawing/2014/main" id="{F5249AA8-0C8D-DAB7-8E07-34DB77E9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2" r="16554" b="-1"/>
          <a:stretch/>
        </p:blipFill>
        <p:spPr bwMode="auto">
          <a:xfrm>
            <a:off x="4648200" y="1600200"/>
            <a:ext cx="4038600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826352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B89509-B1AA-BC98-8BA5-E20A0A798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/>
              <a:t>Kunne du forestille dig at være med i noget frivilligt efter efterskolen?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68EB07-0293-2205-5ABA-09E1B4885A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/>
              <a:t>Hvorfor/ hvor ikke?</a:t>
            </a:r>
          </a:p>
        </p:txBody>
      </p:sp>
      <p:pic>
        <p:nvPicPr>
          <p:cNvPr id="5122" name="Picture 2" descr="header_frivillighed – Blog Albagaard">
            <a:extLst>
              <a:ext uri="{FF2B5EF4-FFF2-40B4-BE49-F238E27FC236}">
                <a16:creationId xmlns:a16="http://schemas.microsoft.com/office/drawing/2014/main" id="{632E6C1F-6A47-B3D8-95BE-6EA5F43E0C9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43091"/>
            <a:ext cx="8003232" cy="41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066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5E46BA-7E03-D9FC-060A-D5799C57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/>
              <a:t>Hvilke muligheder er der for noget frivilligt der hvor du bor/ i dit hood?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2DAE118-D687-D8AE-AC0F-95AB85C320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Ældreforeninger?</a:t>
            </a:r>
          </a:p>
          <a:p>
            <a:r>
              <a:rPr lang="da-DK" dirty="0"/>
              <a:t>Hjemløse?</a:t>
            </a:r>
          </a:p>
          <a:p>
            <a:r>
              <a:rPr lang="da-DK" dirty="0"/>
              <a:t>Idræt/ spejder/FDF?</a:t>
            </a:r>
          </a:p>
          <a:p>
            <a:r>
              <a:rPr lang="da-DK" dirty="0"/>
              <a:t>Indsamlinger?</a:t>
            </a:r>
          </a:p>
          <a:p>
            <a:r>
              <a:rPr lang="da-DK" dirty="0"/>
              <a:t>Operation Dagsværk?</a:t>
            </a:r>
          </a:p>
          <a:p>
            <a:r>
              <a:rPr lang="da-DK" dirty="0"/>
              <a:t>Natur-foreninger?</a:t>
            </a:r>
          </a:p>
          <a:p>
            <a:r>
              <a:rPr lang="da-DK" dirty="0"/>
              <a:t>Mentor- voksenvenner?</a:t>
            </a:r>
          </a:p>
          <a:p>
            <a:r>
              <a:rPr lang="da-DK" dirty="0"/>
              <a:t>Forenings-bestyrelse?</a:t>
            </a:r>
          </a:p>
          <a:p>
            <a:r>
              <a:rPr lang="da-DK" dirty="0"/>
              <a:t>Andre?</a:t>
            </a:r>
          </a:p>
          <a:p>
            <a:endParaRPr lang="da-DK" dirty="0"/>
          </a:p>
        </p:txBody>
      </p:sp>
      <p:pic>
        <p:nvPicPr>
          <p:cNvPr id="6146" name="Picture 2" descr="header_frivillighed – Blog Albagaard">
            <a:extLst>
              <a:ext uri="{FF2B5EF4-FFF2-40B4-BE49-F238E27FC236}">
                <a16:creationId xmlns:a16="http://schemas.microsoft.com/office/drawing/2014/main" id="{175EF43C-4649-E10C-3C61-D26D29492DE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038600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286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49329-3676-4561-B192-86BF632E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/>
              <a:t>Hvad skal der til for at du deltager i noget frivilligt?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A2BC296-9B9F-2704-E8E8-ACD9A31B2E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Skal du opfordres/spørges?</a:t>
            </a:r>
          </a:p>
          <a:p>
            <a:r>
              <a:rPr lang="da-DK" dirty="0"/>
              <a:t>Skal du have en ven med?</a:t>
            </a:r>
          </a:p>
          <a:p>
            <a:r>
              <a:rPr lang="da-DK" dirty="0"/>
              <a:t>Skal det have noget at gøre med dine interesser?</a:t>
            </a:r>
          </a:p>
          <a:p>
            <a:r>
              <a:rPr lang="da-DK" dirty="0"/>
              <a:t>Skal du selv have noget ud af det?</a:t>
            </a:r>
          </a:p>
          <a:p>
            <a:r>
              <a:rPr lang="da-DK" dirty="0"/>
              <a:t>Skal det give mening?</a:t>
            </a:r>
          </a:p>
        </p:txBody>
      </p:sp>
      <p:pic>
        <p:nvPicPr>
          <p:cNvPr id="7170" name="Picture 2" descr="header_frivillighed – Blog Albagaard">
            <a:extLst>
              <a:ext uri="{FF2B5EF4-FFF2-40B4-BE49-F238E27FC236}">
                <a16:creationId xmlns:a16="http://schemas.microsoft.com/office/drawing/2014/main" id="{B37DB47F-1D8E-B3EF-6F3C-58C6EA6490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4648200" cy="48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508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FB3B69-8A7F-C814-845B-D51E25476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da-DK" dirty="0"/>
              <a:t>Dagens leg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3CE227B-05DD-81A2-357A-C721DAB5E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da-DK" dirty="0"/>
              <a:t>Skærp dine sanser</a:t>
            </a:r>
          </a:p>
        </p:txBody>
      </p:sp>
      <p:pic>
        <p:nvPicPr>
          <p:cNvPr id="1026" name="Picture 2" descr="Kraften i at lukke ned for dine sanser: hvordan du kan øge din ...">
            <a:extLst>
              <a:ext uri="{FF2B5EF4-FFF2-40B4-BE49-F238E27FC236}">
                <a16:creationId xmlns:a16="http://schemas.microsoft.com/office/drawing/2014/main" id="{3C8DB615-CEC3-3BB2-4E43-089CB24166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179" y="2132856"/>
            <a:ext cx="7000213" cy="472514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28180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D84C0-2818-DA11-DC13-2903A7B87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113A3F-B91F-8559-8DFB-92056A851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da-DK" dirty="0"/>
              <a:t>Ældre-besøg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1E65A-B26A-6FB4-A545-878F3A9F3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da-DK" dirty="0"/>
              <a:t>Seniorhøjskolen i Viby (omsorgscenteret)</a:t>
            </a:r>
          </a:p>
          <a:p>
            <a:r>
              <a:rPr lang="da-DK" dirty="0"/>
              <a:t>Fredagscafeen i Lejre (Ældre Sagen) </a:t>
            </a:r>
          </a:p>
          <a:p>
            <a:pPr lvl="1"/>
            <a:r>
              <a:rPr lang="da-DK" dirty="0"/>
              <a:t>strikke, sy, </a:t>
            </a:r>
            <a:r>
              <a:rPr lang="da-DK" dirty="0" err="1"/>
              <a:t>krea</a:t>
            </a:r>
            <a:endParaRPr lang="da-DK" dirty="0"/>
          </a:p>
          <a:p>
            <a:r>
              <a:rPr lang="da-DK" dirty="0"/>
              <a:t>Vilma på friplejehjem</a:t>
            </a:r>
          </a:p>
          <a:p>
            <a:r>
              <a:rPr lang="da-DK" dirty="0"/>
              <a:t>Frederik er frivillig på et plejehjem</a:t>
            </a:r>
          </a:p>
          <a:p>
            <a:r>
              <a:rPr lang="da-DK" sz="1600" dirty="0" err="1"/>
              <a:t>https</a:t>
            </a:r>
            <a:r>
              <a:rPr lang="da-DK" sz="1600" dirty="0"/>
              <a:t>://</a:t>
            </a:r>
            <a:r>
              <a:rPr lang="da-DK" sz="1600" dirty="0" err="1"/>
              <a:t>www.facebook.com</a:t>
            </a:r>
            <a:r>
              <a:rPr lang="da-DK" sz="1600" dirty="0"/>
              <a:t>/</a:t>
            </a:r>
            <a:r>
              <a:rPr lang="da-DK" sz="1600" dirty="0" err="1"/>
              <a:t>watch</a:t>
            </a:r>
            <a:r>
              <a:rPr lang="da-DK" sz="1600" dirty="0"/>
              <a:t>/?v=222284140881378</a:t>
            </a:r>
          </a:p>
          <a:p>
            <a:endParaRPr lang="da-DK" dirty="0"/>
          </a:p>
        </p:txBody>
      </p:sp>
      <p:pic>
        <p:nvPicPr>
          <p:cNvPr id="2052" name="Picture 4" descr="4,257 Smile Can Help Images, Stock Photos &amp; Vectors | Shutterstock">
            <a:extLst>
              <a:ext uri="{FF2B5EF4-FFF2-40B4-BE49-F238E27FC236}">
                <a16:creationId xmlns:a16="http://schemas.microsoft.com/office/drawing/2014/main" id="{396ED1FC-9291-889F-FFDF-64C98D98C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2" r="16554" b="-1"/>
          <a:stretch/>
        </p:blipFill>
        <p:spPr bwMode="auto">
          <a:xfrm>
            <a:off x="4648200" y="1600200"/>
            <a:ext cx="4038600" cy="452596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4" name="Picture 6" descr="Ældresagen Møldrup - De Frivilliges Hus">
            <a:extLst>
              <a:ext uri="{FF2B5EF4-FFF2-40B4-BE49-F238E27FC236}">
                <a16:creationId xmlns:a16="http://schemas.microsoft.com/office/drawing/2014/main" id="{F3CA7365-2133-8223-32F7-F5C8FA896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5" b="26819"/>
          <a:stretch/>
        </p:blipFill>
        <p:spPr bwMode="auto">
          <a:xfrm>
            <a:off x="5004048" y="5229806"/>
            <a:ext cx="2664296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1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E7470F-34AE-5EBA-5DA5-550BA6375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Hvilke spørgsmål skal vi have med?</a:t>
            </a:r>
          </a:p>
        </p:txBody>
      </p:sp>
      <p:pic>
        <p:nvPicPr>
          <p:cNvPr id="4100" name="Picture 4" descr="Holmberg Handel fortsætter med strikkeklub i det nye år - NordsøPosten.dk">
            <a:extLst>
              <a:ext uri="{FF2B5EF4-FFF2-40B4-BE49-F238E27FC236}">
                <a16:creationId xmlns:a16="http://schemas.microsoft.com/office/drawing/2014/main" id="{876231F3-4024-5C00-46BA-81D4DB6637F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45" y="3545297"/>
            <a:ext cx="5299432" cy="302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0A5C7AAA-ED07-8C9C-648E-BED8B07297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/>
              <a:t>Til deres liv?</a:t>
            </a:r>
          </a:p>
          <a:p>
            <a:r>
              <a:rPr lang="da-DK" dirty="0"/>
              <a:t>Foreningsdeltagelse og frivilligt arbejde?</a:t>
            </a:r>
          </a:p>
          <a:p>
            <a:r>
              <a:rPr lang="da-DK" dirty="0"/>
              <a:t>Noget om hvordan det er at være ældre?</a:t>
            </a:r>
          </a:p>
          <a:p>
            <a:r>
              <a:rPr lang="da-DK" dirty="0"/>
              <a:t>Spørg dine bedsteforældre: hvad ville være et godt spørgsmål at få?</a:t>
            </a:r>
          </a:p>
        </p:txBody>
      </p:sp>
    </p:spTree>
    <p:extLst>
      <p:ext uri="{BB962C8B-B14F-4D97-AF65-F5344CB8AC3E}">
        <p14:creationId xmlns:p14="http://schemas.microsoft.com/office/powerpoint/2010/main" val="451003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3B442-8B0A-595A-EDEB-C1F9E0224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BC56B2-416B-B5AC-ACA6-E0044F89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da-DK" dirty="0"/>
              <a:t>Ældre-besøg –hvem vil hvor?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96EF49-0F84-0D1A-2AB3-2B0D6BF27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da-DK" dirty="0"/>
              <a:t>Seniorhøjskolen i Viby (omsorgscenteret)</a:t>
            </a:r>
          </a:p>
          <a:p>
            <a:pPr lvl="1"/>
            <a:r>
              <a:rPr lang="da-DK" dirty="0"/>
              <a:t>Afgang m. bus 9.45</a:t>
            </a:r>
          </a:p>
          <a:p>
            <a:r>
              <a:rPr lang="da-DK" dirty="0"/>
              <a:t>Fredagscafeen i Lejre (Ældre Sagen)</a:t>
            </a:r>
          </a:p>
          <a:p>
            <a:pPr lvl="1"/>
            <a:r>
              <a:rPr lang="da-DK" dirty="0"/>
              <a:t>Afgang m. bus kl. 10</a:t>
            </a:r>
          </a:p>
          <a:p>
            <a:pPr marL="57150" indent="0">
              <a:buNone/>
            </a:pPr>
            <a:r>
              <a:rPr lang="da-DK" dirty="0"/>
              <a:t>Husk mobil og spørgsmål</a:t>
            </a:r>
          </a:p>
          <a:p>
            <a:pPr marL="57150" indent="0">
              <a:buNone/>
            </a:pPr>
            <a:r>
              <a:rPr lang="da-DK" dirty="0"/>
              <a:t>Tag et billede og en historie med derfra</a:t>
            </a:r>
          </a:p>
          <a:p>
            <a:pPr marL="457200" lvl="1" indent="0"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2052" name="Picture 4" descr="4,257 Smile Can Help Images, Stock Photos &amp; Vectors | Shutterstock">
            <a:extLst>
              <a:ext uri="{FF2B5EF4-FFF2-40B4-BE49-F238E27FC236}">
                <a16:creationId xmlns:a16="http://schemas.microsoft.com/office/drawing/2014/main" id="{71E35460-9BF4-9E48-F989-5BFBBDE72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2" r="16554" b="-1"/>
          <a:stretch/>
        </p:blipFill>
        <p:spPr bwMode="auto">
          <a:xfrm>
            <a:off x="4648200" y="1600200"/>
            <a:ext cx="4038600" cy="452596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4" name="Picture 6" descr="Ældresagen Møldrup - De Frivilliges Hus">
            <a:extLst>
              <a:ext uri="{FF2B5EF4-FFF2-40B4-BE49-F238E27FC236}">
                <a16:creationId xmlns:a16="http://schemas.microsoft.com/office/drawing/2014/main" id="{3165730F-DBB0-A875-C57E-49F71BBBB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0" b="29133"/>
          <a:stretch/>
        </p:blipFill>
        <p:spPr bwMode="auto">
          <a:xfrm>
            <a:off x="5335352" y="5157192"/>
            <a:ext cx="2664296" cy="115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125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3C309-7CD7-BB58-8B3A-D468EA8FB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28AC2-57C1-EFB4-2B0B-776C2E94B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da-DK" dirty="0"/>
              <a:t>Lejre </a:t>
            </a:r>
            <a:r>
              <a:rPr lang="da-DK" dirty="0" err="1"/>
              <a:t>knørkleklub</a:t>
            </a:r>
            <a:r>
              <a:rPr lang="da-DK" dirty="0"/>
              <a:t>/ Ældresagen</a:t>
            </a:r>
          </a:p>
        </p:txBody>
      </p:sp>
      <p:pic>
        <p:nvPicPr>
          <p:cNvPr id="5" name="Pladsholder til indhold 5" descr="Et billede, der indeholder tøj, person, indendørs, Ansigt&#10;&#10;Indhold genereret af kunstig intelligens kan være forkert.">
            <a:extLst>
              <a:ext uri="{FF2B5EF4-FFF2-40B4-BE49-F238E27FC236}">
                <a16:creationId xmlns:a16="http://schemas.microsoft.com/office/drawing/2014/main" id="{BC213530-B668-D455-9224-25621F06D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72"/>
          <a:stretch/>
        </p:blipFill>
        <p:spPr>
          <a:xfrm>
            <a:off x="457200" y="1600200"/>
            <a:ext cx="8229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735383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BB365-8EAB-59CA-878F-302820D9A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169755-F5BC-9F68-487C-3A05239D1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da-DK" dirty="0"/>
              <a:t>Omsorgscenter i Viby</a:t>
            </a:r>
          </a:p>
        </p:txBody>
      </p:sp>
      <p:pic>
        <p:nvPicPr>
          <p:cNvPr id="6" name="Pladsholder til indhold 5" descr="Et billede, der indeholder tøj, person, Ansigt, møbel&#10;&#10;Indhold genereret af kunstig intelligens kan være forkert.">
            <a:extLst>
              <a:ext uri="{FF2B5EF4-FFF2-40B4-BE49-F238E27FC236}">
                <a16:creationId xmlns:a16="http://schemas.microsoft.com/office/drawing/2014/main" id="{1EB9A0AD-6DA3-2D75-6321-1AF68BBD4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72"/>
          <a:stretch/>
        </p:blipFill>
        <p:spPr>
          <a:xfrm>
            <a:off x="457200" y="1600200"/>
            <a:ext cx="8229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466639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FC6B-FD13-777A-5E76-ECFEC6131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AB6EEE-8757-C105-D7B5-73A29271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72816"/>
          </a:xfrm>
        </p:spPr>
        <p:txBody>
          <a:bodyPr anchor="ctr">
            <a:normAutofit/>
          </a:bodyPr>
          <a:lstStyle/>
          <a:p>
            <a:r>
              <a:rPr lang="da-DK" dirty="0"/>
              <a:t>Gammeldags hygge</a:t>
            </a:r>
            <a:br>
              <a:rPr lang="da-DK" dirty="0"/>
            </a:br>
            <a:r>
              <a:rPr lang="da-DK" dirty="0"/>
              <a:t>Lejre </a:t>
            </a:r>
            <a:r>
              <a:rPr lang="da-DK" dirty="0" err="1"/>
              <a:t>knørkleklub</a:t>
            </a:r>
            <a:r>
              <a:rPr lang="da-DK" dirty="0"/>
              <a:t>/ Ældresagen</a:t>
            </a:r>
          </a:p>
        </p:txBody>
      </p:sp>
      <p:pic>
        <p:nvPicPr>
          <p:cNvPr id="6" name="Pladsholder til indhold 5" descr="Et billede, der indeholder tøj, person, Ansigt, personer/mennesker&#10;&#10;Indhold genereret af kunstig intelligens kan være forkert.">
            <a:extLst>
              <a:ext uri="{FF2B5EF4-FFF2-40B4-BE49-F238E27FC236}">
                <a16:creationId xmlns:a16="http://schemas.microsoft.com/office/drawing/2014/main" id="{CFADE8F2-0CBE-D569-D99C-3FDF310B1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72"/>
          <a:stretch/>
        </p:blipFill>
        <p:spPr>
          <a:xfrm>
            <a:off x="195334" y="1772816"/>
            <a:ext cx="8753331" cy="4813995"/>
          </a:xfrm>
          <a:noFill/>
        </p:spPr>
      </p:pic>
    </p:spTree>
    <p:extLst>
      <p:ext uri="{BB962C8B-B14F-4D97-AF65-F5344CB8AC3E}">
        <p14:creationId xmlns:p14="http://schemas.microsoft.com/office/powerpoint/2010/main" val="2847688888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19592</TotalTime>
  <Words>576</Words>
  <Application>Microsoft Macintosh PowerPoint</Application>
  <PresentationFormat>Skærmshow (4:3)</PresentationFormat>
  <Paragraphs>95</Paragraphs>
  <Slides>22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25" baseType="lpstr">
      <vt:lpstr>Arial</vt:lpstr>
      <vt:lpstr>Calibri</vt:lpstr>
      <vt:lpstr>Kontortema</vt:lpstr>
      <vt:lpstr>Ældre-besøg</vt:lpstr>
      <vt:lpstr>Tillidsøvelse</vt:lpstr>
      <vt:lpstr>Dagens leg</vt:lpstr>
      <vt:lpstr>Ældre-besøg</vt:lpstr>
      <vt:lpstr>Hvilke spørgsmål skal vi have med?</vt:lpstr>
      <vt:lpstr>Ældre-besøg –hvem vil hvor?</vt:lpstr>
      <vt:lpstr>Lejre knørkleklub/ Ældresagen</vt:lpstr>
      <vt:lpstr>Omsorgscenter i Viby</vt:lpstr>
      <vt:lpstr>Gammeldags hygge Lejre knørkleklub/ Ældresagen</vt:lpstr>
      <vt:lpstr>Omsorgscenter i Viby</vt:lpstr>
      <vt:lpstr>3+3 ( snak og reflektere)</vt:lpstr>
      <vt:lpstr>3+3 ( snak og reflektere)</vt:lpstr>
      <vt:lpstr>3+3 ( snak og reflektere)</vt:lpstr>
      <vt:lpstr>2 + 2 ( snak og reflektere)</vt:lpstr>
      <vt:lpstr>2 + 2 ( snak og reflektere)</vt:lpstr>
      <vt:lpstr>2 + 2 ( snak og reflektere)</vt:lpstr>
      <vt:lpstr>Genbesøg af ældre</vt:lpstr>
      <vt:lpstr>Frivilligheds Flip-Flap </vt:lpstr>
      <vt:lpstr>PowerPoint-præsentation</vt:lpstr>
      <vt:lpstr>Kunne du forestille dig at være med i noget frivilligt efter efterskolen?</vt:lpstr>
      <vt:lpstr>Hvilke muligheder er der for noget frivilligt der hvor du bor/ i dit hood?</vt:lpstr>
      <vt:lpstr>Hvad skal der til for at du deltager i noget frivilligt?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Suzette</dc:creator>
  <cp:lastModifiedBy>Suzette Munksgaard</cp:lastModifiedBy>
  <cp:revision>33</cp:revision>
  <cp:lastPrinted>2025-04-25T07:49:42Z</cp:lastPrinted>
  <dcterms:created xsi:type="dcterms:W3CDTF">2016-08-14T19:13:38Z</dcterms:created>
  <dcterms:modified xsi:type="dcterms:W3CDTF">2025-05-15T14:58:08Z</dcterms:modified>
</cp:coreProperties>
</file>