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501" r:id="rId2"/>
    <p:sldId id="498" r:id="rId3"/>
    <p:sldId id="413" r:id="rId4"/>
    <p:sldId id="480" r:id="rId5"/>
    <p:sldId id="292" r:id="rId6"/>
    <p:sldId id="414" r:id="rId7"/>
    <p:sldId id="479" r:id="rId8"/>
    <p:sldId id="416" r:id="rId9"/>
    <p:sldId id="420" r:id="rId10"/>
    <p:sldId id="481" r:id="rId11"/>
    <p:sldId id="418" r:id="rId12"/>
    <p:sldId id="417" r:id="rId13"/>
    <p:sldId id="297" r:id="rId14"/>
    <p:sldId id="402" r:id="rId15"/>
    <p:sldId id="439" r:id="rId16"/>
    <p:sldId id="403" r:id="rId17"/>
    <p:sldId id="437" r:id="rId18"/>
    <p:sldId id="438" r:id="rId19"/>
    <p:sldId id="477" r:id="rId20"/>
    <p:sldId id="440" r:id="rId21"/>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4"/>
    <p:restoredTop sz="93400"/>
  </p:normalViewPr>
  <p:slideViewPr>
    <p:cSldViewPr>
      <p:cViewPr varScale="1">
        <p:scale>
          <a:sx n="113" d="100"/>
          <a:sy n="113" d="100"/>
        </p:scale>
        <p:origin x="1688" y="16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80A8A-65ED-4BBC-9C16-2998EBF5B52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D61D676-499B-41E7-8450-34ABAB50E502}">
      <dgm:prSet/>
      <dgm:spPr/>
      <dgm:t>
        <a:bodyPr/>
        <a:lstStyle/>
        <a:p>
          <a:r>
            <a:rPr lang="da-DK"/>
            <a:t>Hvorfor?</a:t>
          </a:r>
          <a:endParaRPr lang="en-US"/>
        </a:p>
      </dgm:t>
    </dgm:pt>
    <dgm:pt modelId="{1D0190CD-C271-4DDB-BD21-7FC491DB1343}" type="parTrans" cxnId="{F81E2D2D-FB5E-4BCA-BE3F-B77EDB6A260D}">
      <dgm:prSet/>
      <dgm:spPr/>
      <dgm:t>
        <a:bodyPr/>
        <a:lstStyle/>
        <a:p>
          <a:endParaRPr lang="en-US"/>
        </a:p>
      </dgm:t>
    </dgm:pt>
    <dgm:pt modelId="{9E5F0E25-99CF-4461-970D-A4FBCBDD5A1E}" type="sibTrans" cxnId="{F81E2D2D-FB5E-4BCA-BE3F-B77EDB6A260D}">
      <dgm:prSet/>
      <dgm:spPr/>
      <dgm:t>
        <a:bodyPr/>
        <a:lstStyle/>
        <a:p>
          <a:endParaRPr lang="en-US"/>
        </a:p>
      </dgm:t>
    </dgm:pt>
    <dgm:pt modelId="{D78FE767-1203-4738-B4E9-BAD389F317DB}">
      <dgm:prSet/>
      <dgm:spPr/>
      <dgm:t>
        <a:bodyPr/>
        <a:lstStyle/>
        <a:p>
          <a:r>
            <a:rPr lang="da-DK" dirty="0"/>
            <a:t>Hvem står bag?</a:t>
          </a:r>
          <a:endParaRPr lang="en-US" dirty="0"/>
        </a:p>
      </dgm:t>
    </dgm:pt>
    <dgm:pt modelId="{C9530AB8-2F93-4B13-8E3D-EC1191DC3CAC}" type="parTrans" cxnId="{EDCA6805-207A-4452-AC4A-DF546EAD895B}">
      <dgm:prSet/>
      <dgm:spPr/>
      <dgm:t>
        <a:bodyPr/>
        <a:lstStyle/>
        <a:p>
          <a:endParaRPr lang="en-US"/>
        </a:p>
      </dgm:t>
    </dgm:pt>
    <dgm:pt modelId="{EAB125A7-ADF7-4A96-BD0F-2FEFFF73095F}" type="sibTrans" cxnId="{EDCA6805-207A-4452-AC4A-DF546EAD895B}">
      <dgm:prSet/>
      <dgm:spPr/>
      <dgm:t>
        <a:bodyPr/>
        <a:lstStyle/>
        <a:p>
          <a:endParaRPr lang="en-US"/>
        </a:p>
      </dgm:t>
    </dgm:pt>
    <dgm:pt modelId="{1557BB9A-B2B5-4962-93E6-87BB3AC87A7D}">
      <dgm:prSet/>
      <dgm:spPr/>
      <dgm:t>
        <a:bodyPr/>
        <a:lstStyle/>
        <a:p>
          <a:r>
            <a:rPr lang="da-DK"/>
            <a:t>Hvad er det? </a:t>
          </a:r>
          <a:endParaRPr lang="en-US"/>
        </a:p>
      </dgm:t>
    </dgm:pt>
    <dgm:pt modelId="{499B9BC6-10F7-43DA-A6E6-5996A5FA9B27}" type="parTrans" cxnId="{16E81A4D-34EF-4822-807C-C4C9EDF302B2}">
      <dgm:prSet/>
      <dgm:spPr/>
      <dgm:t>
        <a:bodyPr/>
        <a:lstStyle/>
        <a:p>
          <a:endParaRPr lang="en-US"/>
        </a:p>
      </dgm:t>
    </dgm:pt>
    <dgm:pt modelId="{C04D5946-C55B-40FE-BB3A-46F6D16F2C9E}" type="sibTrans" cxnId="{16E81A4D-34EF-4822-807C-C4C9EDF302B2}">
      <dgm:prSet/>
      <dgm:spPr/>
      <dgm:t>
        <a:bodyPr/>
        <a:lstStyle/>
        <a:p>
          <a:endParaRPr lang="en-US"/>
        </a:p>
      </dgm:t>
    </dgm:pt>
    <dgm:pt modelId="{9F9BDCE5-1A0E-42EC-885B-D9DDFC819238}">
      <dgm:prSet/>
      <dgm:spPr/>
      <dgm:t>
        <a:bodyPr/>
        <a:lstStyle/>
        <a:p>
          <a:r>
            <a:rPr lang="da-DK"/>
            <a:t>Indhold af avisen</a:t>
          </a:r>
          <a:endParaRPr lang="en-US"/>
        </a:p>
      </dgm:t>
    </dgm:pt>
    <dgm:pt modelId="{27BAD24D-4B3E-4965-A7EE-255603D0B7B7}" type="parTrans" cxnId="{E9D6EE1E-8152-42BC-8755-941DDCA2D755}">
      <dgm:prSet/>
      <dgm:spPr/>
      <dgm:t>
        <a:bodyPr/>
        <a:lstStyle/>
        <a:p>
          <a:endParaRPr lang="en-US"/>
        </a:p>
      </dgm:t>
    </dgm:pt>
    <dgm:pt modelId="{18B9AB5D-C8FD-4B02-9462-D73F3A0B0BAB}" type="sibTrans" cxnId="{E9D6EE1E-8152-42BC-8755-941DDCA2D755}">
      <dgm:prSet/>
      <dgm:spPr/>
      <dgm:t>
        <a:bodyPr/>
        <a:lstStyle/>
        <a:p>
          <a:endParaRPr lang="en-US"/>
        </a:p>
      </dgm:t>
    </dgm:pt>
    <dgm:pt modelId="{1975CAAA-15E7-4548-B50F-997D56015AFA}" type="pres">
      <dgm:prSet presAssocID="{DD880A8A-65ED-4BBC-9C16-2998EBF5B527}" presName="root" presStyleCnt="0">
        <dgm:presLayoutVars>
          <dgm:dir/>
          <dgm:resizeHandles val="exact"/>
        </dgm:presLayoutVars>
      </dgm:prSet>
      <dgm:spPr/>
    </dgm:pt>
    <dgm:pt modelId="{F722C8B4-FAAA-48B5-A553-814D1E6B1449}" type="pres">
      <dgm:prSet presAssocID="{4D61D676-499B-41E7-8450-34ABAB50E502}" presName="compNode" presStyleCnt="0"/>
      <dgm:spPr/>
    </dgm:pt>
    <dgm:pt modelId="{B6197B9D-F7FA-4F63-A6CA-6D76039E564F}" type="pres">
      <dgm:prSet presAssocID="{4D61D676-499B-41E7-8450-34ABAB50E50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1D5C8E42-3C80-4CD8-9052-C7EE022400B8}" type="pres">
      <dgm:prSet presAssocID="{4D61D676-499B-41E7-8450-34ABAB50E502}" presName="spaceRect" presStyleCnt="0"/>
      <dgm:spPr/>
    </dgm:pt>
    <dgm:pt modelId="{A048A211-F799-473F-9CAE-1D0F6E6FA7A1}" type="pres">
      <dgm:prSet presAssocID="{4D61D676-499B-41E7-8450-34ABAB50E502}" presName="textRect" presStyleLbl="revTx" presStyleIdx="0" presStyleCnt="4">
        <dgm:presLayoutVars>
          <dgm:chMax val="1"/>
          <dgm:chPref val="1"/>
        </dgm:presLayoutVars>
      </dgm:prSet>
      <dgm:spPr/>
    </dgm:pt>
    <dgm:pt modelId="{0670D28E-8361-4B79-B136-EE0D5DB74607}" type="pres">
      <dgm:prSet presAssocID="{9E5F0E25-99CF-4461-970D-A4FBCBDD5A1E}" presName="sibTrans" presStyleCnt="0"/>
      <dgm:spPr/>
    </dgm:pt>
    <dgm:pt modelId="{5B83871B-E9C9-4AA6-9BE1-D700DCCD65BF}" type="pres">
      <dgm:prSet presAssocID="{D78FE767-1203-4738-B4E9-BAD389F317DB}" presName="compNode" presStyleCnt="0"/>
      <dgm:spPr/>
    </dgm:pt>
    <dgm:pt modelId="{511C6AC7-EABD-4A74-8EB0-161DEE5D1176}" type="pres">
      <dgm:prSet presAssocID="{D78FE767-1203-4738-B4E9-BAD389F317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elæser"/>
        </a:ext>
      </dgm:extLst>
    </dgm:pt>
    <dgm:pt modelId="{24870C5A-625B-4B3D-B40A-566219CCCF1E}" type="pres">
      <dgm:prSet presAssocID="{D78FE767-1203-4738-B4E9-BAD389F317DB}" presName="spaceRect" presStyleCnt="0"/>
      <dgm:spPr/>
    </dgm:pt>
    <dgm:pt modelId="{1130CD11-BE23-47B6-AB4A-CCC9EBCEE1A3}" type="pres">
      <dgm:prSet presAssocID="{D78FE767-1203-4738-B4E9-BAD389F317DB}" presName="textRect" presStyleLbl="revTx" presStyleIdx="1" presStyleCnt="4">
        <dgm:presLayoutVars>
          <dgm:chMax val="1"/>
          <dgm:chPref val="1"/>
        </dgm:presLayoutVars>
      </dgm:prSet>
      <dgm:spPr/>
    </dgm:pt>
    <dgm:pt modelId="{8F2E6911-1954-4B19-9A96-354CB0285C0E}" type="pres">
      <dgm:prSet presAssocID="{EAB125A7-ADF7-4A96-BD0F-2FEFFF73095F}" presName="sibTrans" presStyleCnt="0"/>
      <dgm:spPr/>
    </dgm:pt>
    <dgm:pt modelId="{C560E05C-8DA1-45FA-8D1E-DD99D115B6D2}" type="pres">
      <dgm:prSet presAssocID="{1557BB9A-B2B5-4962-93E6-87BB3AC87A7D}" presName="compNode" presStyleCnt="0"/>
      <dgm:spPr/>
    </dgm:pt>
    <dgm:pt modelId="{CF93E2E5-C839-428A-9CDB-91177B88CFCB}" type="pres">
      <dgm:prSet presAssocID="{1557BB9A-B2B5-4962-93E6-87BB3AC87A7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13360134-03D6-4FFC-A79C-E5E01A887583}" type="pres">
      <dgm:prSet presAssocID="{1557BB9A-B2B5-4962-93E6-87BB3AC87A7D}" presName="spaceRect" presStyleCnt="0"/>
      <dgm:spPr/>
    </dgm:pt>
    <dgm:pt modelId="{BE1CCAF0-0B74-4EE5-8980-F4FE56D8889A}" type="pres">
      <dgm:prSet presAssocID="{1557BB9A-B2B5-4962-93E6-87BB3AC87A7D}" presName="textRect" presStyleLbl="revTx" presStyleIdx="2" presStyleCnt="4">
        <dgm:presLayoutVars>
          <dgm:chMax val="1"/>
          <dgm:chPref val="1"/>
        </dgm:presLayoutVars>
      </dgm:prSet>
      <dgm:spPr/>
    </dgm:pt>
    <dgm:pt modelId="{44AFD5DC-C143-4CE8-9F09-4CA263D9B5A3}" type="pres">
      <dgm:prSet presAssocID="{C04D5946-C55B-40FE-BB3A-46F6D16F2C9E}" presName="sibTrans" presStyleCnt="0"/>
      <dgm:spPr/>
    </dgm:pt>
    <dgm:pt modelId="{2CDA069B-6681-4774-AECC-178605F79E7B}" type="pres">
      <dgm:prSet presAssocID="{9F9BDCE5-1A0E-42EC-885B-D9DDFC819238}" presName="compNode" presStyleCnt="0"/>
      <dgm:spPr/>
    </dgm:pt>
    <dgm:pt modelId="{050431BE-6191-4F83-8029-1D5E7205FA81}" type="pres">
      <dgm:prSet presAssocID="{9F9BDCE5-1A0E-42EC-885B-D9DDFC8192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vis"/>
        </a:ext>
      </dgm:extLst>
    </dgm:pt>
    <dgm:pt modelId="{9FB811D9-5ABA-4899-8928-AF9D0A5EA043}" type="pres">
      <dgm:prSet presAssocID="{9F9BDCE5-1A0E-42EC-885B-D9DDFC819238}" presName="spaceRect" presStyleCnt="0"/>
      <dgm:spPr/>
    </dgm:pt>
    <dgm:pt modelId="{96B5018E-906C-47B4-9C39-EDCEF4D39C68}" type="pres">
      <dgm:prSet presAssocID="{9F9BDCE5-1A0E-42EC-885B-D9DDFC819238}" presName="textRect" presStyleLbl="revTx" presStyleIdx="3" presStyleCnt="4">
        <dgm:presLayoutVars>
          <dgm:chMax val="1"/>
          <dgm:chPref val="1"/>
        </dgm:presLayoutVars>
      </dgm:prSet>
      <dgm:spPr/>
    </dgm:pt>
  </dgm:ptLst>
  <dgm:cxnLst>
    <dgm:cxn modelId="{037ED401-D8EE-4368-BF75-6F60C705EF62}" type="presOf" srcId="{4D61D676-499B-41E7-8450-34ABAB50E502}" destId="{A048A211-F799-473F-9CAE-1D0F6E6FA7A1}" srcOrd="0" destOrd="0" presId="urn:microsoft.com/office/officeart/2018/2/layout/IconLabelList"/>
    <dgm:cxn modelId="{EDCA6805-207A-4452-AC4A-DF546EAD895B}" srcId="{DD880A8A-65ED-4BBC-9C16-2998EBF5B527}" destId="{D78FE767-1203-4738-B4E9-BAD389F317DB}" srcOrd="1" destOrd="0" parTransId="{C9530AB8-2F93-4B13-8E3D-EC1191DC3CAC}" sibTransId="{EAB125A7-ADF7-4A96-BD0F-2FEFFF73095F}"/>
    <dgm:cxn modelId="{D937D118-60B7-4B27-80A7-95FC0948F039}" type="presOf" srcId="{D78FE767-1203-4738-B4E9-BAD389F317DB}" destId="{1130CD11-BE23-47B6-AB4A-CCC9EBCEE1A3}" srcOrd="0" destOrd="0" presId="urn:microsoft.com/office/officeart/2018/2/layout/IconLabelList"/>
    <dgm:cxn modelId="{E9D6EE1E-8152-42BC-8755-941DDCA2D755}" srcId="{DD880A8A-65ED-4BBC-9C16-2998EBF5B527}" destId="{9F9BDCE5-1A0E-42EC-885B-D9DDFC819238}" srcOrd="3" destOrd="0" parTransId="{27BAD24D-4B3E-4965-A7EE-255603D0B7B7}" sibTransId="{18B9AB5D-C8FD-4B02-9462-D73F3A0B0BAB}"/>
    <dgm:cxn modelId="{F81E2D2D-FB5E-4BCA-BE3F-B77EDB6A260D}" srcId="{DD880A8A-65ED-4BBC-9C16-2998EBF5B527}" destId="{4D61D676-499B-41E7-8450-34ABAB50E502}" srcOrd="0" destOrd="0" parTransId="{1D0190CD-C271-4DDB-BD21-7FC491DB1343}" sibTransId="{9E5F0E25-99CF-4461-970D-A4FBCBDD5A1E}"/>
    <dgm:cxn modelId="{B1A58732-E57C-4B98-8859-1FE3975A30BA}" type="presOf" srcId="{DD880A8A-65ED-4BBC-9C16-2998EBF5B527}" destId="{1975CAAA-15E7-4548-B50F-997D56015AFA}" srcOrd="0" destOrd="0" presId="urn:microsoft.com/office/officeart/2018/2/layout/IconLabelList"/>
    <dgm:cxn modelId="{16E81A4D-34EF-4822-807C-C4C9EDF302B2}" srcId="{DD880A8A-65ED-4BBC-9C16-2998EBF5B527}" destId="{1557BB9A-B2B5-4962-93E6-87BB3AC87A7D}" srcOrd="2" destOrd="0" parTransId="{499B9BC6-10F7-43DA-A6E6-5996A5FA9B27}" sibTransId="{C04D5946-C55B-40FE-BB3A-46F6D16F2C9E}"/>
    <dgm:cxn modelId="{A188829D-A4B8-4326-B88D-12A651DFFE2D}" type="presOf" srcId="{9F9BDCE5-1A0E-42EC-885B-D9DDFC819238}" destId="{96B5018E-906C-47B4-9C39-EDCEF4D39C68}" srcOrd="0" destOrd="0" presId="urn:microsoft.com/office/officeart/2018/2/layout/IconLabelList"/>
    <dgm:cxn modelId="{FA4EEEA1-2061-4662-B669-BF0F476B5DD6}" type="presOf" srcId="{1557BB9A-B2B5-4962-93E6-87BB3AC87A7D}" destId="{BE1CCAF0-0B74-4EE5-8980-F4FE56D8889A}" srcOrd="0" destOrd="0" presId="urn:microsoft.com/office/officeart/2018/2/layout/IconLabelList"/>
    <dgm:cxn modelId="{93D4CBFF-BA17-4575-A3D3-AC614FBAFFEC}" type="presParOf" srcId="{1975CAAA-15E7-4548-B50F-997D56015AFA}" destId="{F722C8B4-FAAA-48B5-A553-814D1E6B1449}" srcOrd="0" destOrd="0" presId="urn:microsoft.com/office/officeart/2018/2/layout/IconLabelList"/>
    <dgm:cxn modelId="{D87AF31F-F340-4627-A098-AE9766E0B60D}" type="presParOf" srcId="{F722C8B4-FAAA-48B5-A553-814D1E6B1449}" destId="{B6197B9D-F7FA-4F63-A6CA-6D76039E564F}" srcOrd="0" destOrd="0" presId="urn:microsoft.com/office/officeart/2018/2/layout/IconLabelList"/>
    <dgm:cxn modelId="{7E89524A-476A-4B20-A015-B94F2FCF33B7}" type="presParOf" srcId="{F722C8B4-FAAA-48B5-A553-814D1E6B1449}" destId="{1D5C8E42-3C80-4CD8-9052-C7EE022400B8}" srcOrd="1" destOrd="0" presId="urn:microsoft.com/office/officeart/2018/2/layout/IconLabelList"/>
    <dgm:cxn modelId="{614876FE-40D1-4C3E-BA56-3E0316C8502D}" type="presParOf" srcId="{F722C8B4-FAAA-48B5-A553-814D1E6B1449}" destId="{A048A211-F799-473F-9CAE-1D0F6E6FA7A1}" srcOrd="2" destOrd="0" presId="urn:microsoft.com/office/officeart/2018/2/layout/IconLabelList"/>
    <dgm:cxn modelId="{1E17A9D8-87AD-4014-90A1-96D51CD77EE0}" type="presParOf" srcId="{1975CAAA-15E7-4548-B50F-997D56015AFA}" destId="{0670D28E-8361-4B79-B136-EE0D5DB74607}" srcOrd="1" destOrd="0" presId="urn:microsoft.com/office/officeart/2018/2/layout/IconLabelList"/>
    <dgm:cxn modelId="{A62C6C8A-03F3-4C90-BA7B-270684333A40}" type="presParOf" srcId="{1975CAAA-15E7-4548-B50F-997D56015AFA}" destId="{5B83871B-E9C9-4AA6-9BE1-D700DCCD65BF}" srcOrd="2" destOrd="0" presId="urn:microsoft.com/office/officeart/2018/2/layout/IconLabelList"/>
    <dgm:cxn modelId="{9D5B2EC4-F02C-4C80-B106-335DEE8C8155}" type="presParOf" srcId="{5B83871B-E9C9-4AA6-9BE1-D700DCCD65BF}" destId="{511C6AC7-EABD-4A74-8EB0-161DEE5D1176}" srcOrd="0" destOrd="0" presId="urn:microsoft.com/office/officeart/2018/2/layout/IconLabelList"/>
    <dgm:cxn modelId="{F6ABEFDE-25A7-4002-8C98-4E130B626863}" type="presParOf" srcId="{5B83871B-E9C9-4AA6-9BE1-D700DCCD65BF}" destId="{24870C5A-625B-4B3D-B40A-566219CCCF1E}" srcOrd="1" destOrd="0" presId="urn:microsoft.com/office/officeart/2018/2/layout/IconLabelList"/>
    <dgm:cxn modelId="{1D7BC29F-81BC-4FB0-AA9E-277F7FCAF869}" type="presParOf" srcId="{5B83871B-E9C9-4AA6-9BE1-D700DCCD65BF}" destId="{1130CD11-BE23-47B6-AB4A-CCC9EBCEE1A3}" srcOrd="2" destOrd="0" presId="urn:microsoft.com/office/officeart/2018/2/layout/IconLabelList"/>
    <dgm:cxn modelId="{18F61FF7-3ED4-4DB4-A84B-C82C049C4309}" type="presParOf" srcId="{1975CAAA-15E7-4548-B50F-997D56015AFA}" destId="{8F2E6911-1954-4B19-9A96-354CB0285C0E}" srcOrd="3" destOrd="0" presId="urn:microsoft.com/office/officeart/2018/2/layout/IconLabelList"/>
    <dgm:cxn modelId="{5F65F3C3-1252-4CDE-A567-AD7C4D448709}" type="presParOf" srcId="{1975CAAA-15E7-4548-B50F-997D56015AFA}" destId="{C560E05C-8DA1-45FA-8D1E-DD99D115B6D2}" srcOrd="4" destOrd="0" presId="urn:microsoft.com/office/officeart/2018/2/layout/IconLabelList"/>
    <dgm:cxn modelId="{6F07262D-2ED2-4DD3-8BFD-4422C5849E30}" type="presParOf" srcId="{C560E05C-8DA1-45FA-8D1E-DD99D115B6D2}" destId="{CF93E2E5-C839-428A-9CDB-91177B88CFCB}" srcOrd="0" destOrd="0" presId="urn:microsoft.com/office/officeart/2018/2/layout/IconLabelList"/>
    <dgm:cxn modelId="{1E92BF5A-15D9-454B-8A8B-293CAE771FB1}" type="presParOf" srcId="{C560E05C-8DA1-45FA-8D1E-DD99D115B6D2}" destId="{13360134-03D6-4FFC-A79C-E5E01A887583}" srcOrd="1" destOrd="0" presId="urn:microsoft.com/office/officeart/2018/2/layout/IconLabelList"/>
    <dgm:cxn modelId="{D9602AFF-D2E1-482A-A8FF-656322420155}" type="presParOf" srcId="{C560E05C-8DA1-45FA-8D1E-DD99D115B6D2}" destId="{BE1CCAF0-0B74-4EE5-8980-F4FE56D8889A}" srcOrd="2" destOrd="0" presId="urn:microsoft.com/office/officeart/2018/2/layout/IconLabelList"/>
    <dgm:cxn modelId="{A386481A-1C3C-46C6-AF97-AB7CDD39EF07}" type="presParOf" srcId="{1975CAAA-15E7-4548-B50F-997D56015AFA}" destId="{44AFD5DC-C143-4CE8-9F09-4CA263D9B5A3}" srcOrd="5" destOrd="0" presId="urn:microsoft.com/office/officeart/2018/2/layout/IconLabelList"/>
    <dgm:cxn modelId="{DB4D62DC-3E81-4B02-8616-6351D885B9A7}" type="presParOf" srcId="{1975CAAA-15E7-4548-B50F-997D56015AFA}" destId="{2CDA069B-6681-4774-AECC-178605F79E7B}" srcOrd="6" destOrd="0" presId="urn:microsoft.com/office/officeart/2018/2/layout/IconLabelList"/>
    <dgm:cxn modelId="{2F5CE8B9-37AD-4FE3-BAA0-B73D7458CCEA}" type="presParOf" srcId="{2CDA069B-6681-4774-AECC-178605F79E7B}" destId="{050431BE-6191-4F83-8029-1D5E7205FA81}" srcOrd="0" destOrd="0" presId="urn:microsoft.com/office/officeart/2018/2/layout/IconLabelList"/>
    <dgm:cxn modelId="{5ED8EC13-9307-4E05-A038-4F955A69BAE7}" type="presParOf" srcId="{2CDA069B-6681-4774-AECC-178605F79E7B}" destId="{9FB811D9-5ABA-4899-8928-AF9D0A5EA043}" srcOrd="1" destOrd="0" presId="urn:microsoft.com/office/officeart/2018/2/layout/IconLabelList"/>
    <dgm:cxn modelId="{F1B03770-694B-40ED-9B29-926476870133}" type="presParOf" srcId="{2CDA069B-6681-4774-AECC-178605F79E7B}" destId="{96B5018E-906C-47B4-9C39-EDCEF4D39C6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880A8A-65ED-4BBC-9C16-2998EBF5B52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D61D676-499B-41E7-8450-34ABAB50E502}">
      <dgm:prSet/>
      <dgm:spPr/>
      <dgm:t>
        <a:bodyPr/>
        <a:lstStyle/>
        <a:p>
          <a:r>
            <a:rPr lang="da-DK" dirty="0"/>
            <a:t>Hvad?</a:t>
          </a:r>
          <a:endParaRPr lang="en-US" dirty="0"/>
        </a:p>
      </dgm:t>
    </dgm:pt>
    <dgm:pt modelId="{1D0190CD-C271-4DDB-BD21-7FC491DB1343}" type="parTrans" cxnId="{F81E2D2D-FB5E-4BCA-BE3F-B77EDB6A260D}">
      <dgm:prSet/>
      <dgm:spPr/>
      <dgm:t>
        <a:bodyPr/>
        <a:lstStyle/>
        <a:p>
          <a:endParaRPr lang="en-US"/>
        </a:p>
      </dgm:t>
    </dgm:pt>
    <dgm:pt modelId="{9E5F0E25-99CF-4461-970D-A4FBCBDD5A1E}" type="sibTrans" cxnId="{F81E2D2D-FB5E-4BCA-BE3F-B77EDB6A260D}">
      <dgm:prSet/>
      <dgm:spPr/>
      <dgm:t>
        <a:bodyPr/>
        <a:lstStyle/>
        <a:p>
          <a:endParaRPr lang="en-US"/>
        </a:p>
      </dgm:t>
    </dgm:pt>
    <dgm:pt modelId="{D78FE767-1203-4738-B4E9-BAD389F317DB}">
      <dgm:prSet/>
      <dgm:spPr/>
      <dgm:t>
        <a:bodyPr/>
        <a:lstStyle/>
        <a:p>
          <a:r>
            <a:rPr lang="da-DK" dirty="0"/>
            <a:t>Hvor? og hvornår?</a:t>
          </a:r>
          <a:endParaRPr lang="en-US" dirty="0"/>
        </a:p>
      </dgm:t>
    </dgm:pt>
    <dgm:pt modelId="{C9530AB8-2F93-4B13-8E3D-EC1191DC3CAC}" type="parTrans" cxnId="{EDCA6805-207A-4452-AC4A-DF546EAD895B}">
      <dgm:prSet/>
      <dgm:spPr/>
      <dgm:t>
        <a:bodyPr/>
        <a:lstStyle/>
        <a:p>
          <a:endParaRPr lang="en-US"/>
        </a:p>
      </dgm:t>
    </dgm:pt>
    <dgm:pt modelId="{EAB125A7-ADF7-4A96-BD0F-2FEFFF73095F}" type="sibTrans" cxnId="{EDCA6805-207A-4452-AC4A-DF546EAD895B}">
      <dgm:prSet/>
      <dgm:spPr/>
      <dgm:t>
        <a:bodyPr/>
        <a:lstStyle/>
        <a:p>
          <a:endParaRPr lang="en-US"/>
        </a:p>
      </dgm:t>
    </dgm:pt>
    <dgm:pt modelId="{1557BB9A-B2B5-4962-93E6-87BB3AC87A7D}">
      <dgm:prSet/>
      <dgm:spPr/>
      <dgm:t>
        <a:bodyPr/>
        <a:lstStyle/>
        <a:p>
          <a:r>
            <a:rPr lang="da-DK" dirty="0"/>
            <a:t>Hvad er det? </a:t>
          </a:r>
          <a:endParaRPr lang="en-US" dirty="0"/>
        </a:p>
      </dgm:t>
    </dgm:pt>
    <dgm:pt modelId="{499B9BC6-10F7-43DA-A6E6-5996A5FA9B27}" type="parTrans" cxnId="{16E81A4D-34EF-4822-807C-C4C9EDF302B2}">
      <dgm:prSet/>
      <dgm:spPr/>
      <dgm:t>
        <a:bodyPr/>
        <a:lstStyle/>
        <a:p>
          <a:endParaRPr lang="en-US"/>
        </a:p>
      </dgm:t>
    </dgm:pt>
    <dgm:pt modelId="{C04D5946-C55B-40FE-BB3A-46F6D16F2C9E}" type="sibTrans" cxnId="{16E81A4D-34EF-4822-807C-C4C9EDF302B2}">
      <dgm:prSet/>
      <dgm:spPr/>
      <dgm:t>
        <a:bodyPr/>
        <a:lstStyle/>
        <a:p>
          <a:endParaRPr lang="en-US"/>
        </a:p>
      </dgm:t>
    </dgm:pt>
    <dgm:pt modelId="{9F9BDCE5-1A0E-42EC-885B-D9DDFC819238}">
      <dgm:prSet/>
      <dgm:spPr/>
      <dgm:t>
        <a:bodyPr/>
        <a:lstStyle/>
        <a:p>
          <a:r>
            <a:rPr lang="da-DK" dirty="0"/>
            <a:t>Hvordan kan man være med? </a:t>
          </a:r>
          <a:endParaRPr lang="en-US" dirty="0"/>
        </a:p>
      </dgm:t>
    </dgm:pt>
    <dgm:pt modelId="{27BAD24D-4B3E-4965-A7EE-255603D0B7B7}" type="parTrans" cxnId="{E9D6EE1E-8152-42BC-8755-941DDCA2D755}">
      <dgm:prSet/>
      <dgm:spPr/>
      <dgm:t>
        <a:bodyPr/>
        <a:lstStyle/>
        <a:p>
          <a:endParaRPr lang="en-US"/>
        </a:p>
      </dgm:t>
    </dgm:pt>
    <dgm:pt modelId="{18B9AB5D-C8FD-4B02-9462-D73F3A0B0BAB}" type="sibTrans" cxnId="{E9D6EE1E-8152-42BC-8755-941DDCA2D755}">
      <dgm:prSet/>
      <dgm:spPr/>
      <dgm:t>
        <a:bodyPr/>
        <a:lstStyle/>
        <a:p>
          <a:endParaRPr lang="en-US"/>
        </a:p>
      </dgm:t>
    </dgm:pt>
    <dgm:pt modelId="{1975CAAA-15E7-4548-B50F-997D56015AFA}" type="pres">
      <dgm:prSet presAssocID="{DD880A8A-65ED-4BBC-9C16-2998EBF5B527}" presName="root" presStyleCnt="0">
        <dgm:presLayoutVars>
          <dgm:dir/>
          <dgm:resizeHandles val="exact"/>
        </dgm:presLayoutVars>
      </dgm:prSet>
      <dgm:spPr/>
    </dgm:pt>
    <dgm:pt modelId="{F722C8B4-FAAA-48B5-A553-814D1E6B1449}" type="pres">
      <dgm:prSet presAssocID="{4D61D676-499B-41E7-8450-34ABAB50E502}" presName="compNode" presStyleCnt="0"/>
      <dgm:spPr/>
    </dgm:pt>
    <dgm:pt modelId="{B6197B9D-F7FA-4F63-A6CA-6D76039E564F}" type="pres">
      <dgm:prSet presAssocID="{4D61D676-499B-41E7-8450-34ABAB50E50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1D5C8E42-3C80-4CD8-9052-C7EE022400B8}" type="pres">
      <dgm:prSet presAssocID="{4D61D676-499B-41E7-8450-34ABAB50E502}" presName="spaceRect" presStyleCnt="0"/>
      <dgm:spPr/>
    </dgm:pt>
    <dgm:pt modelId="{A048A211-F799-473F-9CAE-1D0F6E6FA7A1}" type="pres">
      <dgm:prSet presAssocID="{4D61D676-499B-41E7-8450-34ABAB50E502}" presName="textRect" presStyleLbl="revTx" presStyleIdx="0" presStyleCnt="4">
        <dgm:presLayoutVars>
          <dgm:chMax val="1"/>
          <dgm:chPref val="1"/>
        </dgm:presLayoutVars>
      </dgm:prSet>
      <dgm:spPr/>
    </dgm:pt>
    <dgm:pt modelId="{0670D28E-8361-4B79-B136-EE0D5DB74607}" type="pres">
      <dgm:prSet presAssocID="{9E5F0E25-99CF-4461-970D-A4FBCBDD5A1E}" presName="sibTrans" presStyleCnt="0"/>
      <dgm:spPr/>
    </dgm:pt>
    <dgm:pt modelId="{5B83871B-E9C9-4AA6-9BE1-D700DCCD65BF}" type="pres">
      <dgm:prSet presAssocID="{D78FE767-1203-4738-B4E9-BAD389F317DB}" presName="compNode" presStyleCnt="0"/>
      <dgm:spPr/>
    </dgm:pt>
    <dgm:pt modelId="{511C6AC7-EABD-4A74-8EB0-161DEE5D1176}" type="pres">
      <dgm:prSet presAssocID="{D78FE767-1203-4738-B4E9-BAD389F317D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elæser"/>
        </a:ext>
      </dgm:extLst>
    </dgm:pt>
    <dgm:pt modelId="{24870C5A-625B-4B3D-B40A-566219CCCF1E}" type="pres">
      <dgm:prSet presAssocID="{D78FE767-1203-4738-B4E9-BAD389F317DB}" presName="spaceRect" presStyleCnt="0"/>
      <dgm:spPr/>
    </dgm:pt>
    <dgm:pt modelId="{1130CD11-BE23-47B6-AB4A-CCC9EBCEE1A3}" type="pres">
      <dgm:prSet presAssocID="{D78FE767-1203-4738-B4E9-BAD389F317DB}" presName="textRect" presStyleLbl="revTx" presStyleIdx="1" presStyleCnt="4">
        <dgm:presLayoutVars>
          <dgm:chMax val="1"/>
          <dgm:chPref val="1"/>
        </dgm:presLayoutVars>
      </dgm:prSet>
      <dgm:spPr/>
    </dgm:pt>
    <dgm:pt modelId="{8F2E6911-1954-4B19-9A96-354CB0285C0E}" type="pres">
      <dgm:prSet presAssocID="{EAB125A7-ADF7-4A96-BD0F-2FEFFF73095F}" presName="sibTrans" presStyleCnt="0"/>
      <dgm:spPr/>
    </dgm:pt>
    <dgm:pt modelId="{C560E05C-8DA1-45FA-8D1E-DD99D115B6D2}" type="pres">
      <dgm:prSet presAssocID="{1557BB9A-B2B5-4962-93E6-87BB3AC87A7D}" presName="compNode" presStyleCnt="0"/>
      <dgm:spPr/>
    </dgm:pt>
    <dgm:pt modelId="{CF93E2E5-C839-428A-9CDB-91177B88CFCB}" type="pres">
      <dgm:prSet presAssocID="{1557BB9A-B2B5-4962-93E6-87BB3AC87A7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ought bubble"/>
        </a:ext>
      </dgm:extLst>
    </dgm:pt>
    <dgm:pt modelId="{13360134-03D6-4FFC-A79C-E5E01A887583}" type="pres">
      <dgm:prSet presAssocID="{1557BB9A-B2B5-4962-93E6-87BB3AC87A7D}" presName="spaceRect" presStyleCnt="0"/>
      <dgm:spPr/>
    </dgm:pt>
    <dgm:pt modelId="{BE1CCAF0-0B74-4EE5-8980-F4FE56D8889A}" type="pres">
      <dgm:prSet presAssocID="{1557BB9A-B2B5-4962-93E6-87BB3AC87A7D}" presName="textRect" presStyleLbl="revTx" presStyleIdx="2" presStyleCnt="4">
        <dgm:presLayoutVars>
          <dgm:chMax val="1"/>
          <dgm:chPref val="1"/>
        </dgm:presLayoutVars>
      </dgm:prSet>
      <dgm:spPr/>
    </dgm:pt>
    <dgm:pt modelId="{44AFD5DC-C143-4CE8-9F09-4CA263D9B5A3}" type="pres">
      <dgm:prSet presAssocID="{C04D5946-C55B-40FE-BB3A-46F6D16F2C9E}" presName="sibTrans" presStyleCnt="0"/>
      <dgm:spPr/>
    </dgm:pt>
    <dgm:pt modelId="{2CDA069B-6681-4774-AECC-178605F79E7B}" type="pres">
      <dgm:prSet presAssocID="{9F9BDCE5-1A0E-42EC-885B-D9DDFC819238}" presName="compNode" presStyleCnt="0"/>
      <dgm:spPr/>
    </dgm:pt>
    <dgm:pt modelId="{050431BE-6191-4F83-8029-1D5E7205FA81}" type="pres">
      <dgm:prSet presAssocID="{9F9BDCE5-1A0E-42EC-885B-D9DDFC8192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vis"/>
        </a:ext>
      </dgm:extLst>
    </dgm:pt>
    <dgm:pt modelId="{9FB811D9-5ABA-4899-8928-AF9D0A5EA043}" type="pres">
      <dgm:prSet presAssocID="{9F9BDCE5-1A0E-42EC-885B-D9DDFC819238}" presName="spaceRect" presStyleCnt="0"/>
      <dgm:spPr/>
    </dgm:pt>
    <dgm:pt modelId="{96B5018E-906C-47B4-9C39-EDCEF4D39C68}" type="pres">
      <dgm:prSet presAssocID="{9F9BDCE5-1A0E-42EC-885B-D9DDFC819238}" presName="textRect" presStyleLbl="revTx" presStyleIdx="3" presStyleCnt="4">
        <dgm:presLayoutVars>
          <dgm:chMax val="1"/>
          <dgm:chPref val="1"/>
        </dgm:presLayoutVars>
      </dgm:prSet>
      <dgm:spPr/>
    </dgm:pt>
  </dgm:ptLst>
  <dgm:cxnLst>
    <dgm:cxn modelId="{037ED401-D8EE-4368-BF75-6F60C705EF62}" type="presOf" srcId="{4D61D676-499B-41E7-8450-34ABAB50E502}" destId="{A048A211-F799-473F-9CAE-1D0F6E6FA7A1}" srcOrd="0" destOrd="0" presId="urn:microsoft.com/office/officeart/2018/2/layout/IconLabelList"/>
    <dgm:cxn modelId="{EDCA6805-207A-4452-AC4A-DF546EAD895B}" srcId="{DD880A8A-65ED-4BBC-9C16-2998EBF5B527}" destId="{D78FE767-1203-4738-B4E9-BAD389F317DB}" srcOrd="1" destOrd="0" parTransId="{C9530AB8-2F93-4B13-8E3D-EC1191DC3CAC}" sibTransId="{EAB125A7-ADF7-4A96-BD0F-2FEFFF73095F}"/>
    <dgm:cxn modelId="{D937D118-60B7-4B27-80A7-95FC0948F039}" type="presOf" srcId="{D78FE767-1203-4738-B4E9-BAD389F317DB}" destId="{1130CD11-BE23-47B6-AB4A-CCC9EBCEE1A3}" srcOrd="0" destOrd="0" presId="urn:microsoft.com/office/officeart/2018/2/layout/IconLabelList"/>
    <dgm:cxn modelId="{E9D6EE1E-8152-42BC-8755-941DDCA2D755}" srcId="{DD880A8A-65ED-4BBC-9C16-2998EBF5B527}" destId="{9F9BDCE5-1A0E-42EC-885B-D9DDFC819238}" srcOrd="3" destOrd="0" parTransId="{27BAD24D-4B3E-4965-A7EE-255603D0B7B7}" sibTransId="{18B9AB5D-C8FD-4B02-9462-D73F3A0B0BAB}"/>
    <dgm:cxn modelId="{F81E2D2D-FB5E-4BCA-BE3F-B77EDB6A260D}" srcId="{DD880A8A-65ED-4BBC-9C16-2998EBF5B527}" destId="{4D61D676-499B-41E7-8450-34ABAB50E502}" srcOrd="0" destOrd="0" parTransId="{1D0190CD-C271-4DDB-BD21-7FC491DB1343}" sibTransId="{9E5F0E25-99CF-4461-970D-A4FBCBDD5A1E}"/>
    <dgm:cxn modelId="{B1A58732-E57C-4B98-8859-1FE3975A30BA}" type="presOf" srcId="{DD880A8A-65ED-4BBC-9C16-2998EBF5B527}" destId="{1975CAAA-15E7-4548-B50F-997D56015AFA}" srcOrd="0" destOrd="0" presId="urn:microsoft.com/office/officeart/2018/2/layout/IconLabelList"/>
    <dgm:cxn modelId="{16E81A4D-34EF-4822-807C-C4C9EDF302B2}" srcId="{DD880A8A-65ED-4BBC-9C16-2998EBF5B527}" destId="{1557BB9A-B2B5-4962-93E6-87BB3AC87A7D}" srcOrd="2" destOrd="0" parTransId="{499B9BC6-10F7-43DA-A6E6-5996A5FA9B27}" sibTransId="{C04D5946-C55B-40FE-BB3A-46F6D16F2C9E}"/>
    <dgm:cxn modelId="{A188829D-A4B8-4326-B88D-12A651DFFE2D}" type="presOf" srcId="{9F9BDCE5-1A0E-42EC-885B-D9DDFC819238}" destId="{96B5018E-906C-47B4-9C39-EDCEF4D39C68}" srcOrd="0" destOrd="0" presId="urn:microsoft.com/office/officeart/2018/2/layout/IconLabelList"/>
    <dgm:cxn modelId="{FA4EEEA1-2061-4662-B669-BF0F476B5DD6}" type="presOf" srcId="{1557BB9A-B2B5-4962-93E6-87BB3AC87A7D}" destId="{BE1CCAF0-0B74-4EE5-8980-F4FE56D8889A}" srcOrd="0" destOrd="0" presId="urn:microsoft.com/office/officeart/2018/2/layout/IconLabelList"/>
    <dgm:cxn modelId="{93D4CBFF-BA17-4575-A3D3-AC614FBAFFEC}" type="presParOf" srcId="{1975CAAA-15E7-4548-B50F-997D56015AFA}" destId="{F722C8B4-FAAA-48B5-A553-814D1E6B1449}" srcOrd="0" destOrd="0" presId="urn:microsoft.com/office/officeart/2018/2/layout/IconLabelList"/>
    <dgm:cxn modelId="{D87AF31F-F340-4627-A098-AE9766E0B60D}" type="presParOf" srcId="{F722C8B4-FAAA-48B5-A553-814D1E6B1449}" destId="{B6197B9D-F7FA-4F63-A6CA-6D76039E564F}" srcOrd="0" destOrd="0" presId="urn:microsoft.com/office/officeart/2018/2/layout/IconLabelList"/>
    <dgm:cxn modelId="{7E89524A-476A-4B20-A015-B94F2FCF33B7}" type="presParOf" srcId="{F722C8B4-FAAA-48B5-A553-814D1E6B1449}" destId="{1D5C8E42-3C80-4CD8-9052-C7EE022400B8}" srcOrd="1" destOrd="0" presId="urn:microsoft.com/office/officeart/2018/2/layout/IconLabelList"/>
    <dgm:cxn modelId="{614876FE-40D1-4C3E-BA56-3E0316C8502D}" type="presParOf" srcId="{F722C8B4-FAAA-48B5-A553-814D1E6B1449}" destId="{A048A211-F799-473F-9CAE-1D0F6E6FA7A1}" srcOrd="2" destOrd="0" presId="urn:microsoft.com/office/officeart/2018/2/layout/IconLabelList"/>
    <dgm:cxn modelId="{1E17A9D8-87AD-4014-90A1-96D51CD77EE0}" type="presParOf" srcId="{1975CAAA-15E7-4548-B50F-997D56015AFA}" destId="{0670D28E-8361-4B79-B136-EE0D5DB74607}" srcOrd="1" destOrd="0" presId="urn:microsoft.com/office/officeart/2018/2/layout/IconLabelList"/>
    <dgm:cxn modelId="{A62C6C8A-03F3-4C90-BA7B-270684333A40}" type="presParOf" srcId="{1975CAAA-15E7-4548-B50F-997D56015AFA}" destId="{5B83871B-E9C9-4AA6-9BE1-D700DCCD65BF}" srcOrd="2" destOrd="0" presId="urn:microsoft.com/office/officeart/2018/2/layout/IconLabelList"/>
    <dgm:cxn modelId="{9D5B2EC4-F02C-4C80-B106-335DEE8C8155}" type="presParOf" srcId="{5B83871B-E9C9-4AA6-9BE1-D700DCCD65BF}" destId="{511C6AC7-EABD-4A74-8EB0-161DEE5D1176}" srcOrd="0" destOrd="0" presId="urn:microsoft.com/office/officeart/2018/2/layout/IconLabelList"/>
    <dgm:cxn modelId="{F6ABEFDE-25A7-4002-8C98-4E130B626863}" type="presParOf" srcId="{5B83871B-E9C9-4AA6-9BE1-D700DCCD65BF}" destId="{24870C5A-625B-4B3D-B40A-566219CCCF1E}" srcOrd="1" destOrd="0" presId="urn:microsoft.com/office/officeart/2018/2/layout/IconLabelList"/>
    <dgm:cxn modelId="{1D7BC29F-81BC-4FB0-AA9E-277F7FCAF869}" type="presParOf" srcId="{5B83871B-E9C9-4AA6-9BE1-D700DCCD65BF}" destId="{1130CD11-BE23-47B6-AB4A-CCC9EBCEE1A3}" srcOrd="2" destOrd="0" presId="urn:microsoft.com/office/officeart/2018/2/layout/IconLabelList"/>
    <dgm:cxn modelId="{18F61FF7-3ED4-4DB4-A84B-C82C049C4309}" type="presParOf" srcId="{1975CAAA-15E7-4548-B50F-997D56015AFA}" destId="{8F2E6911-1954-4B19-9A96-354CB0285C0E}" srcOrd="3" destOrd="0" presId="urn:microsoft.com/office/officeart/2018/2/layout/IconLabelList"/>
    <dgm:cxn modelId="{5F65F3C3-1252-4CDE-A567-AD7C4D448709}" type="presParOf" srcId="{1975CAAA-15E7-4548-B50F-997D56015AFA}" destId="{C560E05C-8DA1-45FA-8D1E-DD99D115B6D2}" srcOrd="4" destOrd="0" presId="urn:microsoft.com/office/officeart/2018/2/layout/IconLabelList"/>
    <dgm:cxn modelId="{6F07262D-2ED2-4DD3-8BFD-4422C5849E30}" type="presParOf" srcId="{C560E05C-8DA1-45FA-8D1E-DD99D115B6D2}" destId="{CF93E2E5-C839-428A-9CDB-91177B88CFCB}" srcOrd="0" destOrd="0" presId="urn:microsoft.com/office/officeart/2018/2/layout/IconLabelList"/>
    <dgm:cxn modelId="{1E92BF5A-15D9-454B-8A8B-293CAE771FB1}" type="presParOf" srcId="{C560E05C-8DA1-45FA-8D1E-DD99D115B6D2}" destId="{13360134-03D6-4FFC-A79C-E5E01A887583}" srcOrd="1" destOrd="0" presId="urn:microsoft.com/office/officeart/2018/2/layout/IconLabelList"/>
    <dgm:cxn modelId="{D9602AFF-D2E1-482A-A8FF-656322420155}" type="presParOf" srcId="{C560E05C-8DA1-45FA-8D1E-DD99D115B6D2}" destId="{BE1CCAF0-0B74-4EE5-8980-F4FE56D8889A}" srcOrd="2" destOrd="0" presId="urn:microsoft.com/office/officeart/2018/2/layout/IconLabelList"/>
    <dgm:cxn modelId="{A386481A-1C3C-46C6-AF97-AB7CDD39EF07}" type="presParOf" srcId="{1975CAAA-15E7-4548-B50F-997D56015AFA}" destId="{44AFD5DC-C143-4CE8-9F09-4CA263D9B5A3}" srcOrd="5" destOrd="0" presId="urn:microsoft.com/office/officeart/2018/2/layout/IconLabelList"/>
    <dgm:cxn modelId="{DB4D62DC-3E81-4B02-8616-6351D885B9A7}" type="presParOf" srcId="{1975CAAA-15E7-4548-B50F-997D56015AFA}" destId="{2CDA069B-6681-4774-AECC-178605F79E7B}" srcOrd="6" destOrd="0" presId="urn:microsoft.com/office/officeart/2018/2/layout/IconLabelList"/>
    <dgm:cxn modelId="{2F5CE8B9-37AD-4FE3-BAA0-B73D7458CCEA}" type="presParOf" srcId="{2CDA069B-6681-4774-AECC-178605F79E7B}" destId="{050431BE-6191-4F83-8029-1D5E7205FA81}" srcOrd="0" destOrd="0" presId="urn:microsoft.com/office/officeart/2018/2/layout/IconLabelList"/>
    <dgm:cxn modelId="{5ED8EC13-9307-4E05-A038-4F955A69BAE7}" type="presParOf" srcId="{2CDA069B-6681-4774-AECC-178605F79E7B}" destId="{9FB811D9-5ABA-4899-8928-AF9D0A5EA043}" srcOrd="1" destOrd="0" presId="urn:microsoft.com/office/officeart/2018/2/layout/IconLabelList"/>
    <dgm:cxn modelId="{F1B03770-694B-40ED-9B29-926476870133}" type="presParOf" srcId="{2CDA069B-6681-4774-AECC-178605F79E7B}" destId="{96B5018E-906C-47B4-9C39-EDCEF4D39C68}" srcOrd="2" destOrd="0" presId="urn:microsoft.com/office/officeart/2018/2/layout/IconLabel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97B9D-F7FA-4F63-A6CA-6D76039E564F}">
      <dsp:nvSpPr>
        <dsp:cNvPr id="0" name=""/>
        <dsp:cNvSpPr/>
      </dsp:nvSpPr>
      <dsp:spPr>
        <a:xfrm>
          <a:off x="708985" y="160143"/>
          <a:ext cx="726152" cy="726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48A211-F799-473F-9CAE-1D0F6E6FA7A1}">
      <dsp:nvSpPr>
        <dsp:cNvPr id="0" name=""/>
        <dsp:cNvSpPr/>
      </dsp:nvSpPr>
      <dsp:spPr>
        <a:xfrm>
          <a:off x="265225" y="112846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da-DK" sz="2300" kern="1200"/>
            <a:t>Hvorfor?</a:t>
          </a:r>
          <a:endParaRPr lang="en-US" sz="2300" kern="1200"/>
        </a:p>
      </dsp:txBody>
      <dsp:txXfrm>
        <a:off x="265225" y="1128466"/>
        <a:ext cx="1613671" cy="645468"/>
      </dsp:txXfrm>
    </dsp:sp>
    <dsp:sp modelId="{511C6AC7-EABD-4A74-8EB0-161DEE5D1176}">
      <dsp:nvSpPr>
        <dsp:cNvPr id="0" name=""/>
        <dsp:cNvSpPr/>
      </dsp:nvSpPr>
      <dsp:spPr>
        <a:xfrm>
          <a:off x="2605050" y="160143"/>
          <a:ext cx="726152" cy="726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30CD11-BE23-47B6-AB4A-CCC9EBCEE1A3}">
      <dsp:nvSpPr>
        <dsp:cNvPr id="0" name=""/>
        <dsp:cNvSpPr/>
      </dsp:nvSpPr>
      <dsp:spPr>
        <a:xfrm>
          <a:off x="2161290" y="112846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da-DK" sz="2300" kern="1200" dirty="0"/>
            <a:t>Hvem står bag?</a:t>
          </a:r>
          <a:endParaRPr lang="en-US" sz="2300" kern="1200" dirty="0"/>
        </a:p>
      </dsp:txBody>
      <dsp:txXfrm>
        <a:off x="2161290" y="1128466"/>
        <a:ext cx="1613671" cy="645468"/>
      </dsp:txXfrm>
    </dsp:sp>
    <dsp:sp modelId="{CF93E2E5-C839-428A-9CDB-91177B88CFCB}">
      <dsp:nvSpPr>
        <dsp:cNvPr id="0" name=""/>
        <dsp:cNvSpPr/>
      </dsp:nvSpPr>
      <dsp:spPr>
        <a:xfrm>
          <a:off x="708985" y="2177352"/>
          <a:ext cx="726152" cy="726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1CCAF0-0B74-4EE5-8980-F4FE56D8889A}">
      <dsp:nvSpPr>
        <dsp:cNvPr id="0" name=""/>
        <dsp:cNvSpPr/>
      </dsp:nvSpPr>
      <dsp:spPr>
        <a:xfrm>
          <a:off x="265225" y="314567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da-DK" sz="2300" kern="1200"/>
            <a:t>Hvad er det? </a:t>
          </a:r>
          <a:endParaRPr lang="en-US" sz="2300" kern="1200"/>
        </a:p>
      </dsp:txBody>
      <dsp:txXfrm>
        <a:off x="265225" y="3145676"/>
        <a:ext cx="1613671" cy="645468"/>
      </dsp:txXfrm>
    </dsp:sp>
    <dsp:sp modelId="{050431BE-6191-4F83-8029-1D5E7205FA81}">
      <dsp:nvSpPr>
        <dsp:cNvPr id="0" name=""/>
        <dsp:cNvSpPr/>
      </dsp:nvSpPr>
      <dsp:spPr>
        <a:xfrm>
          <a:off x="2605050" y="2177352"/>
          <a:ext cx="726152" cy="726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B5018E-906C-47B4-9C39-EDCEF4D39C68}">
      <dsp:nvSpPr>
        <dsp:cNvPr id="0" name=""/>
        <dsp:cNvSpPr/>
      </dsp:nvSpPr>
      <dsp:spPr>
        <a:xfrm>
          <a:off x="2161290" y="314567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da-DK" sz="2300" kern="1200"/>
            <a:t>Indhold af avisen</a:t>
          </a:r>
          <a:endParaRPr lang="en-US" sz="2300" kern="1200"/>
        </a:p>
      </dsp:txBody>
      <dsp:txXfrm>
        <a:off x="2161290" y="3145676"/>
        <a:ext cx="1613671" cy="645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97B9D-F7FA-4F63-A6CA-6D76039E564F}">
      <dsp:nvSpPr>
        <dsp:cNvPr id="0" name=""/>
        <dsp:cNvSpPr/>
      </dsp:nvSpPr>
      <dsp:spPr>
        <a:xfrm>
          <a:off x="709779" y="160143"/>
          <a:ext cx="726152" cy="7261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48A211-F799-473F-9CAE-1D0F6E6FA7A1}">
      <dsp:nvSpPr>
        <dsp:cNvPr id="0" name=""/>
        <dsp:cNvSpPr/>
      </dsp:nvSpPr>
      <dsp:spPr>
        <a:xfrm>
          <a:off x="266019" y="112846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da-DK" sz="1900" kern="1200" dirty="0"/>
            <a:t>Hvad?</a:t>
          </a:r>
          <a:endParaRPr lang="en-US" sz="1900" kern="1200" dirty="0"/>
        </a:p>
      </dsp:txBody>
      <dsp:txXfrm>
        <a:off x="266019" y="1128466"/>
        <a:ext cx="1613671" cy="645468"/>
      </dsp:txXfrm>
    </dsp:sp>
    <dsp:sp modelId="{511C6AC7-EABD-4A74-8EB0-161DEE5D1176}">
      <dsp:nvSpPr>
        <dsp:cNvPr id="0" name=""/>
        <dsp:cNvSpPr/>
      </dsp:nvSpPr>
      <dsp:spPr>
        <a:xfrm>
          <a:off x="2605843" y="160143"/>
          <a:ext cx="726152" cy="7261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30CD11-BE23-47B6-AB4A-CCC9EBCEE1A3}">
      <dsp:nvSpPr>
        <dsp:cNvPr id="0" name=""/>
        <dsp:cNvSpPr/>
      </dsp:nvSpPr>
      <dsp:spPr>
        <a:xfrm>
          <a:off x="2162083" y="112846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da-DK" sz="1900" kern="1200" dirty="0"/>
            <a:t>Hvor? og hvornår?</a:t>
          </a:r>
          <a:endParaRPr lang="en-US" sz="1900" kern="1200" dirty="0"/>
        </a:p>
      </dsp:txBody>
      <dsp:txXfrm>
        <a:off x="2162083" y="1128466"/>
        <a:ext cx="1613671" cy="645468"/>
      </dsp:txXfrm>
    </dsp:sp>
    <dsp:sp modelId="{CF93E2E5-C839-428A-9CDB-91177B88CFCB}">
      <dsp:nvSpPr>
        <dsp:cNvPr id="0" name=""/>
        <dsp:cNvSpPr/>
      </dsp:nvSpPr>
      <dsp:spPr>
        <a:xfrm>
          <a:off x="709779" y="2177352"/>
          <a:ext cx="726152" cy="7261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1CCAF0-0B74-4EE5-8980-F4FE56D8889A}">
      <dsp:nvSpPr>
        <dsp:cNvPr id="0" name=""/>
        <dsp:cNvSpPr/>
      </dsp:nvSpPr>
      <dsp:spPr>
        <a:xfrm>
          <a:off x="266019" y="314567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da-DK" sz="1900" kern="1200" dirty="0"/>
            <a:t>Hvad er det? </a:t>
          </a:r>
          <a:endParaRPr lang="en-US" sz="1900" kern="1200" dirty="0"/>
        </a:p>
      </dsp:txBody>
      <dsp:txXfrm>
        <a:off x="266019" y="3145676"/>
        <a:ext cx="1613671" cy="645468"/>
      </dsp:txXfrm>
    </dsp:sp>
    <dsp:sp modelId="{050431BE-6191-4F83-8029-1D5E7205FA81}">
      <dsp:nvSpPr>
        <dsp:cNvPr id="0" name=""/>
        <dsp:cNvSpPr/>
      </dsp:nvSpPr>
      <dsp:spPr>
        <a:xfrm>
          <a:off x="2605843" y="2177352"/>
          <a:ext cx="726152" cy="7261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B5018E-906C-47B4-9C39-EDCEF4D39C68}">
      <dsp:nvSpPr>
        <dsp:cNvPr id="0" name=""/>
        <dsp:cNvSpPr/>
      </dsp:nvSpPr>
      <dsp:spPr>
        <a:xfrm>
          <a:off x="2162083" y="3145676"/>
          <a:ext cx="1613671" cy="645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da-DK" sz="1900" kern="1200" dirty="0"/>
            <a:t>Hvordan kan man være med? </a:t>
          </a:r>
          <a:endParaRPr lang="en-US" sz="1900" kern="1200" dirty="0"/>
        </a:p>
      </dsp:txBody>
      <dsp:txXfrm>
        <a:off x="2162083" y="3145676"/>
        <a:ext cx="1613671" cy="64546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A09ED-5769-DC4F-A9A4-7A66E069C584}" type="datetimeFigureOut">
              <a:rPr lang="da-DK" smtClean="0"/>
              <a:t>06.06.2025</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BBC17-673B-694A-87C0-CA09F5F7CB50}" type="slidenum">
              <a:rPr lang="da-DK" smtClean="0"/>
              <a:t>‹nr.›</a:t>
            </a:fld>
            <a:endParaRPr lang="da-DK"/>
          </a:p>
        </p:txBody>
      </p:sp>
    </p:spTree>
    <p:extLst>
      <p:ext uri="{BB962C8B-B14F-4D97-AF65-F5344CB8AC3E}">
        <p14:creationId xmlns:p14="http://schemas.microsoft.com/office/powerpoint/2010/main" val="3883776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06D8A586-3C20-4C12-AA3B-798F210C0033}" type="datetimeFigureOut">
              <a:rPr lang="da-DK" smtClean="0"/>
              <a:t>06.06.2025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8046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06D8A586-3C20-4C12-AA3B-798F210C0033}" type="datetimeFigureOut">
              <a:rPr lang="da-DK" smtClean="0"/>
              <a:t>06.06.2025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1949664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06D8A586-3C20-4C12-AA3B-798F210C0033}" type="datetimeFigureOut">
              <a:rPr lang="da-DK" smtClean="0"/>
              <a:t>06.06.2025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2308112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o indholdsobjekter">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da-DK"/>
              <a:t>Klik for at redigere titeltypografien i masteren</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6/6/25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extLst>
      <p:ext uri="{BB962C8B-B14F-4D97-AF65-F5344CB8AC3E}">
        <p14:creationId xmlns:p14="http://schemas.microsoft.com/office/powerpoint/2010/main" val="17398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06D8A586-3C20-4C12-AA3B-798F210C0033}" type="datetimeFigureOut">
              <a:rPr lang="da-DK" smtClean="0"/>
              <a:t>06.06.2025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255345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06D8A586-3C20-4C12-AA3B-798F210C0033}" type="datetimeFigureOut">
              <a:rPr lang="da-DK" smtClean="0"/>
              <a:t>06.06.2025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372876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06D8A586-3C20-4C12-AA3B-798F210C0033}" type="datetimeFigureOut">
              <a:rPr lang="da-DK" smtClean="0"/>
              <a:t>06.06.2025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65387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06D8A586-3C20-4C12-AA3B-798F210C0033}" type="datetimeFigureOut">
              <a:rPr lang="da-DK" smtClean="0"/>
              <a:t>06.06.2025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4110598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06D8A586-3C20-4C12-AA3B-798F210C0033}" type="datetimeFigureOut">
              <a:rPr lang="da-DK" smtClean="0"/>
              <a:t>06.06.2025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1613552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6D8A586-3C20-4C12-AA3B-798F210C0033}" type="datetimeFigureOut">
              <a:rPr lang="da-DK" smtClean="0"/>
              <a:t>06.06.2025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2639911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06D8A586-3C20-4C12-AA3B-798F210C0033}" type="datetimeFigureOut">
              <a:rPr lang="da-DK" smtClean="0"/>
              <a:t>06.06.2025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385056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06D8A586-3C20-4C12-AA3B-798F210C0033}" type="datetimeFigureOut">
              <a:rPr lang="da-DK" smtClean="0"/>
              <a:t>06.06.2025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5A0C7593-4B33-49A9-884D-DBCD5088AC06}" type="slidenum">
              <a:rPr lang="da-DK" smtClean="0"/>
              <a:t>‹nr.›</a:t>
            </a:fld>
            <a:endParaRPr lang="da-DK"/>
          </a:p>
        </p:txBody>
      </p:sp>
    </p:spTree>
    <p:extLst>
      <p:ext uri="{BB962C8B-B14F-4D97-AF65-F5344CB8AC3E}">
        <p14:creationId xmlns:p14="http://schemas.microsoft.com/office/powerpoint/2010/main" val="170504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D8A586-3C20-4C12-AA3B-798F210C0033}" type="datetimeFigureOut">
              <a:rPr lang="da-DK" smtClean="0"/>
              <a:t>06.06.2025</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C7593-4B33-49A9-884D-DBCD5088AC06}" type="slidenum">
              <a:rPr lang="da-DK" smtClean="0"/>
              <a:t>‹nr.›</a:t>
            </a:fld>
            <a:endParaRPr lang="da-DK"/>
          </a:p>
        </p:txBody>
      </p:sp>
    </p:spTree>
    <p:extLst>
      <p:ext uri="{BB962C8B-B14F-4D97-AF65-F5344CB8AC3E}">
        <p14:creationId xmlns:p14="http://schemas.microsoft.com/office/powerpoint/2010/main" val="4000781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nkY7H0JSF1g" TargetMode="External"/><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44B6A-2DD7-9C8B-5C03-2AEA471432FB}"/>
              </a:ext>
            </a:extLst>
          </p:cNvPr>
          <p:cNvSpPr>
            <a:spLocks noGrp="1"/>
          </p:cNvSpPr>
          <p:nvPr>
            <p:ph type="title"/>
          </p:nvPr>
        </p:nvSpPr>
        <p:spPr>
          <a:xfrm>
            <a:off x="457200" y="274638"/>
            <a:ext cx="8229600" cy="1143000"/>
          </a:xfrm>
        </p:spPr>
        <p:txBody>
          <a:bodyPr anchor="ctr">
            <a:normAutofit/>
          </a:bodyPr>
          <a:lstStyle/>
          <a:p>
            <a:r>
              <a:rPr lang="da-DK" dirty="0"/>
              <a:t>Verdens Bedste Nyheder</a:t>
            </a:r>
          </a:p>
        </p:txBody>
      </p:sp>
      <p:pic>
        <p:nvPicPr>
          <p:cNvPr id="4100" name="Picture 4" descr="Verdens Bedste Nyheder 2021 by Verdens Bedste Nyheder - Issuu">
            <a:extLst>
              <a:ext uri="{FF2B5EF4-FFF2-40B4-BE49-F238E27FC236}">
                <a16:creationId xmlns:a16="http://schemas.microsoft.com/office/drawing/2014/main" id="{C7F5F1F2-FBD5-CB54-83B2-903DC4C1A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268"/>
          <a:stretch>
            <a:fillRect/>
          </a:stretch>
        </p:blipFill>
        <p:spPr bwMode="auto">
          <a:xfrm>
            <a:off x="457200" y="1600200"/>
            <a:ext cx="4038600" cy="45259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erdens Bedste Nyheder: Få et gratis eksemplar fredag den 10. september ...">
            <a:extLst>
              <a:ext uri="{FF2B5EF4-FFF2-40B4-BE49-F238E27FC236}">
                <a16:creationId xmlns:a16="http://schemas.microsoft.com/office/drawing/2014/main" id="{A3D199E1-93FB-7D56-1EA2-A2792DBE975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20136" r="35694" b="-2"/>
          <a:stretch>
            <a:fillRect/>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3316649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88587-FC7E-608F-83E9-074A080F4292}"/>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9C263B3-7E13-CB91-32E1-3E90C38085AE}"/>
              </a:ext>
            </a:extLst>
          </p:cNvPr>
          <p:cNvSpPr>
            <a:spLocks noGrp="1"/>
          </p:cNvSpPr>
          <p:nvPr>
            <p:ph type="title"/>
          </p:nvPr>
        </p:nvSpPr>
        <p:spPr>
          <a:xfrm>
            <a:off x="514351" y="685800"/>
            <a:ext cx="7797662" cy="1158140"/>
          </a:xfrm>
        </p:spPr>
        <p:txBody>
          <a:bodyPr>
            <a:normAutofit/>
          </a:bodyPr>
          <a:lstStyle/>
          <a:p>
            <a:r>
              <a:rPr lang="en-US" sz="6000" dirty="0" err="1"/>
              <a:t>Reaktioner</a:t>
            </a:r>
            <a:r>
              <a:rPr lang="en-US" sz="6000" dirty="0"/>
              <a:t>?</a:t>
            </a:r>
          </a:p>
        </p:txBody>
      </p:sp>
      <p:pic>
        <p:nvPicPr>
          <p:cNvPr id="5" name="Billede 4" descr="Et billede, der indeholder tøj, person, jeans, transport&#10;&#10;Automatisk genereret beskrivelse">
            <a:extLst>
              <a:ext uri="{FF2B5EF4-FFF2-40B4-BE49-F238E27FC236}">
                <a16:creationId xmlns:a16="http://schemas.microsoft.com/office/drawing/2014/main" id="{1A61DCD5-C177-F2FC-5248-EF3B0AD8761E}"/>
              </a:ext>
            </a:extLst>
          </p:cNvPr>
          <p:cNvPicPr>
            <a:picLocks noChangeAspect="1"/>
          </p:cNvPicPr>
          <p:nvPr/>
        </p:nvPicPr>
        <p:blipFill>
          <a:blip r:embed="rId2">
            <a:extLst>
              <a:ext uri="{28A0092B-C50C-407E-A947-70E740481C1C}">
                <a14:useLocalDpi xmlns:a14="http://schemas.microsoft.com/office/drawing/2010/main" val="0"/>
              </a:ext>
            </a:extLst>
          </a:blip>
          <a:srcRect l="12659" r="892" b="-3"/>
          <a:stretch/>
        </p:blipFill>
        <p:spPr>
          <a:xfrm>
            <a:off x="514350" y="2063396"/>
            <a:ext cx="3816536" cy="4108804"/>
          </a:xfrm>
          <a:prstGeom prst="rect">
            <a:avLst/>
          </a:prstGeom>
          <a:noFill/>
        </p:spPr>
      </p:pic>
      <p:pic>
        <p:nvPicPr>
          <p:cNvPr id="4" name="Pladsholder til indhold 3" descr="Et billede, der indeholder tøj, person, udendørs, sky&#10;&#10;Automatisk genereret beskrivelse">
            <a:extLst>
              <a:ext uri="{FF2B5EF4-FFF2-40B4-BE49-F238E27FC236}">
                <a16:creationId xmlns:a16="http://schemas.microsoft.com/office/drawing/2014/main" id="{8E659643-814F-CE15-0609-B42BA25A32D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r="13588" b="-3"/>
          <a:stretch/>
        </p:blipFill>
        <p:spPr>
          <a:xfrm>
            <a:off x="4495478" y="2063396"/>
            <a:ext cx="3814904" cy="4108804"/>
          </a:xfrm>
          <a:prstGeom prst="rect">
            <a:avLst/>
          </a:prstGeom>
          <a:noFill/>
        </p:spPr>
      </p:pic>
    </p:spTree>
    <p:extLst>
      <p:ext uri="{BB962C8B-B14F-4D97-AF65-F5344CB8AC3E}">
        <p14:creationId xmlns:p14="http://schemas.microsoft.com/office/powerpoint/2010/main" val="1743320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B836FE2-BF3E-D4B6-C6CA-7EB9D0220C65}"/>
              </a:ext>
            </a:extLst>
          </p:cNvPr>
          <p:cNvSpPr>
            <a:spLocks noGrp="1"/>
          </p:cNvSpPr>
          <p:nvPr>
            <p:ph type="title"/>
          </p:nvPr>
        </p:nvSpPr>
        <p:spPr>
          <a:xfrm>
            <a:off x="514351" y="685800"/>
            <a:ext cx="7797662" cy="1158140"/>
          </a:xfrm>
        </p:spPr>
        <p:txBody>
          <a:bodyPr/>
          <a:lstStyle/>
          <a:p>
            <a:r>
              <a:rPr lang="en-US" dirty="0" err="1"/>
              <a:t>Verdens</a:t>
            </a:r>
            <a:r>
              <a:rPr lang="en-US" dirty="0"/>
              <a:t> </a:t>
            </a:r>
            <a:r>
              <a:rPr lang="en-US" dirty="0" err="1"/>
              <a:t>Bedste</a:t>
            </a:r>
            <a:r>
              <a:rPr lang="en-US" dirty="0"/>
              <a:t> </a:t>
            </a:r>
            <a:r>
              <a:rPr lang="en-US" dirty="0" err="1"/>
              <a:t>Nyheder</a:t>
            </a:r>
            <a:endParaRPr lang="en-US" dirty="0"/>
          </a:p>
        </p:txBody>
      </p:sp>
      <p:pic>
        <p:nvPicPr>
          <p:cNvPr id="5" name="Billede 4" descr="Et billede, der indeholder tøj, person, udendørs, træ&#10;&#10;Automatisk genereret beskrivelse">
            <a:extLst>
              <a:ext uri="{FF2B5EF4-FFF2-40B4-BE49-F238E27FC236}">
                <a16:creationId xmlns:a16="http://schemas.microsoft.com/office/drawing/2014/main" id="{1FCA6D48-936A-B260-EB4E-F76A239A6379}"/>
              </a:ext>
            </a:extLst>
          </p:cNvPr>
          <p:cNvPicPr>
            <a:picLocks noChangeAspect="1"/>
          </p:cNvPicPr>
          <p:nvPr/>
        </p:nvPicPr>
        <p:blipFill>
          <a:blip r:embed="rId2">
            <a:extLst>
              <a:ext uri="{28A0092B-C50C-407E-A947-70E740481C1C}">
                <a14:useLocalDpi xmlns:a14="http://schemas.microsoft.com/office/drawing/2010/main" val="0"/>
              </a:ext>
            </a:extLst>
          </a:blip>
          <a:srcRect r="13551" b="-3"/>
          <a:stretch/>
        </p:blipFill>
        <p:spPr>
          <a:xfrm>
            <a:off x="514350" y="2063396"/>
            <a:ext cx="3816536" cy="3311189"/>
          </a:xfrm>
          <a:prstGeom prst="rect">
            <a:avLst/>
          </a:prstGeom>
          <a:noFill/>
        </p:spPr>
      </p:pic>
      <p:pic>
        <p:nvPicPr>
          <p:cNvPr id="4" name="Pladsholder til indhold 3" descr="Et billede, der indeholder tøj, person, jeans, smil&#10;&#10;Automatisk genereret beskrivelse">
            <a:extLst>
              <a:ext uri="{FF2B5EF4-FFF2-40B4-BE49-F238E27FC236}">
                <a16:creationId xmlns:a16="http://schemas.microsoft.com/office/drawing/2014/main" id="{757E199E-BE0B-E31C-C722-6B79E89286CB}"/>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l="13591" r="-3" b="-3"/>
          <a:stretch/>
        </p:blipFill>
        <p:spPr>
          <a:xfrm>
            <a:off x="4495478" y="2063396"/>
            <a:ext cx="3814904" cy="3311189"/>
          </a:xfrm>
          <a:prstGeom prst="rect">
            <a:avLst/>
          </a:prstGeom>
          <a:noFill/>
        </p:spPr>
      </p:pic>
    </p:spTree>
    <p:extLst>
      <p:ext uri="{BB962C8B-B14F-4D97-AF65-F5344CB8AC3E}">
        <p14:creationId xmlns:p14="http://schemas.microsoft.com/office/powerpoint/2010/main" val="1019746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rældresystemet og børnesystemet - Ramt som ringe i vandet - Grethe  Pedersen">
            <a:extLst>
              <a:ext uri="{FF2B5EF4-FFF2-40B4-BE49-F238E27FC236}">
                <a16:creationId xmlns:a16="http://schemas.microsoft.com/office/drawing/2014/main" id="{78576C8B-7DCC-19A5-74FF-B1EA63186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5" y="1"/>
            <a:ext cx="919266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78995F84-9F97-C4CD-E453-55AB951DA276}"/>
              </a:ext>
            </a:extLst>
          </p:cNvPr>
          <p:cNvSpPr>
            <a:spLocks noGrp="1"/>
          </p:cNvSpPr>
          <p:nvPr>
            <p:ph type="title"/>
          </p:nvPr>
        </p:nvSpPr>
        <p:spPr>
          <a:xfrm>
            <a:off x="512720" y="180768"/>
            <a:ext cx="8379760" cy="1158140"/>
          </a:xfrm>
        </p:spPr>
        <p:txBody>
          <a:bodyPr>
            <a:normAutofit fontScale="90000"/>
          </a:bodyPr>
          <a:lstStyle/>
          <a:p>
            <a:r>
              <a:rPr lang="en-US" dirty="0" err="1">
                <a:solidFill>
                  <a:schemeClr val="bg1"/>
                </a:solidFill>
              </a:rPr>
              <a:t>Hvilke</a:t>
            </a:r>
            <a:r>
              <a:rPr lang="en-US" dirty="0">
                <a:solidFill>
                  <a:schemeClr val="bg1"/>
                </a:solidFill>
              </a:rPr>
              <a:t> </a:t>
            </a:r>
            <a:r>
              <a:rPr lang="en-US" dirty="0" err="1">
                <a:solidFill>
                  <a:schemeClr val="bg1"/>
                </a:solidFill>
              </a:rPr>
              <a:t>ringe</a:t>
            </a:r>
            <a:r>
              <a:rPr lang="en-US" dirty="0">
                <a:solidFill>
                  <a:schemeClr val="bg1"/>
                </a:solidFill>
              </a:rPr>
              <a:t> </a:t>
            </a:r>
            <a:r>
              <a:rPr lang="en-US" dirty="0" err="1">
                <a:solidFill>
                  <a:schemeClr val="bg1"/>
                </a:solidFill>
              </a:rPr>
              <a:t>har</a:t>
            </a:r>
            <a:r>
              <a:rPr lang="en-US" dirty="0">
                <a:solidFill>
                  <a:schemeClr val="bg1"/>
                </a:solidFill>
              </a:rPr>
              <a:t> vi </a:t>
            </a:r>
            <a:r>
              <a:rPr lang="en-US" dirty="0" err="1">
                <a:solidFill>
                  <a:schemeClr val="bg1"/>
                </a:solidFill>
              </a:rPr>
              <a:t>været</a:t>
            </a:r>
            <a:r>
              <a:rPr lang="en-US" dirty="0">
                <a:solidFill>
                  <a:schemeClr val="bg1"/>
                </a:solidFill>
              </a:rPr>
              <a:t> med </a:t>
            </a:r>
            <a:r>
              <a:rPr lang="en-US" dirty="0" err="1">
                <a:solidFill>
                  <a:schemeClr val="bg1"/>
                </a:solidFill>
              </a:rPr>
              <a:t>til</a:t>
            </a:r>
            <a:r>
              <a:rPr lang="en-US" dirty="0">
                <a:solidFill>
                  <a:schemeClr val="bg1"/>
                </a:solidFill>
              </a:rPr>
              <a:t> at </a:t>
            </a:r>
            <a:r>
              <a:rPr lang="en-US" dirty="0" err="1">
                <a:solidFill>
                  <a:schemeClr val="bg1"/>
                </a:solidFill>
              </a:rPr>
              <a:t>skabe</a:t>
            </a:r>
            <a:r>
              <a:rPr lang="en-US" dirty="0">
                <a:solidFill>
                  <a:schemeClr val="bg1"/>
                </a:solidFill>
              </a:rPr>
              <a:t>?</a:t>
            </a:r>
          </a:p>
        </p:txBody>
      </p:sp>
      <p:pic>
        <p:nvPicPr>
          <p:cNvPr id="4" name="Pladsholder til indhold 3" descr="Et billede, der indeholder tøj, udendørs, sky, person&#10;&#10;Automatisk genereret beskrivelse">
            <a:extLst>
              <a:ext uri="{FF2B5EF4-FFF2-40B4-BE49-F238E27FC236}">
                <a16:creationId xmlns:a16="http://schemas.microsoft.com/office/drawing/2014/main" id="{48CB31E6-8155-590C-D516-C116119E5BF0}"/>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l="6777" r="6774" b="-3"/>
          <a:stretch/>
        </p:blipFill>
        <p:spPr>
          <a:xfrm>
            <a:off x="17941" y="2063396"/>
            <a:ext cx="4312945" cy="4173916"/>
          </a:xfrm>
          <a:prstGeom prst="rect">
            <a:avLst/>
          </a:prstGeom>
          <a:noFill/>
        </p:spPr>
      </p:pic>
      <p:pic>
        <p:nvPicPr>
          <p:cNvPr id="5" name="Billede 4" descr="Et billede, der indeholder udendørs, tøj, sky, fodtøj&#10;&#10;Automatisk genereret beskrivelse">
            <a:extLst>
              <a:ext uri="{FF2B5EF4-FFF2-40B4-BE49-F238E27FC236}">
                <a16:creationId xmlns:a16="http://schemas.microsoft.com/office/drawing/2014/main" id="{2189D7CA-FA8D-CBF9-06FF-65477165A90B}"/>
              </a:ext>
            </a:extLst>
          </p:cNvPr>
          <p:cNvPicPr>
            <a:picLocks noChangeAspect="1"/>
          </p:cNvPicPr>
          <p:nvPr/>
        </p:nvPicPr>
        <p:blipFill>
          <a:blip r:embed="rId4">
            <a:extLst>
              <a:ext uri="{28A0092B-C50C-407E-A947-70E740481C1C}">
                <a14:useLocalDpi xmlns:a14="http://schemas.microsoft.com/office/drawing/2010/main" val="0"/>
              </a:ext>
            </a:extLst>
          </a:blip>
          <a:srcRect l="7009" r="6579" b="-3"/>
          <a:stretch/>
        </p:blipFill>
        <p:spPr>
          <a:xfrm>
            <a:off x="4495477" y="2063396"/>
            <a:ext cx="4547583" cy="4173916"/>
          </a:xfrm>
          <a:prstGeom prst="rect">
            <a:avLst/>
          </a:prstGeom>
          <a:noFill/>
        </p:spPr>
      </p:pic>
    </p:spTree>
    <p:extLst>
      <p:ext uri="{BB962C8B-B14F-4D97-AF65-F5344CB8AC3E}">
        <p14:creationId xmlns:p14="http://schemas.microsoft.com/office/powerpoint/2010/main" val="2439405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A84EA-561D-AD4B-942E-C22615E426C5}"/>
              </a:ext>
            </a:extLst>
          </p:cNvPr>
          <p:cNvSpPr>
            <a:spLocks noGrp="1"/>
          </p:cNvSpPr>
          <p:nvPr>
            <p:ph type="title"/>
          </p:nvPr>
        </p:nvSpPr>
        <p:spPr>
          <a:xfrm>
            <a:off x="457200" y="274638"/>
            <a:ext cx="8229600" cy="1143000"/>
          </a:xfrm>
        </p:spPr>
        <p:txBody>
          <a:bodyPr anchor="ctr">
            <a:normAutofit/>
          </a:bodyPr>
          <a:lstStyle/>
          <a:p>
            <a:r>
              <a:rPr lang="da-DK" sz="4100"/>
              <a:t>Verdens Bedste Nyheder og Morgen</a:t>
            </a:r>
          </a:p>
        </p:txBody>
      </p:sp>
      <p:pic>
        <p:nvPicPr>
          <p:cNvPr id="4098" name="Picture 2" descr="Verdens Bedste Nyheder - Verdens Bedste Morgen 2021 | Facebook">
            <a:extLst>
              <a:ext uri="{FF2B5EF4-FFF2-40B4-BE49-F238E27FC236}">
                <a16:creationId xmlns:a16="http://schemas.microsoft.com/office/drawing/2014/main" id="{EA2BAB3A-7C99-374F-ADA6-031EEE0CEA0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1843881"/>
            <a:ext cx="4038600" cy="4038600"/>
          </a:xfrm>
          <a:prstGeom prst="rect">
            <a:avLst/>
          </a:prstGeom>
          <a:solidFill>
            <a:srgbClr val="FFFFFF"/>
          </a:solidFill>
        </p:spPr>
      </p:pic>
      <p:sp>
        <p:nvSpPr>
          <p:cNvPr id="3" name="Pladsholder til indhold 2">
            <a:extLst>
              <a:ext uri="{FF2B5EF4-FFF2-40B4-BE49-F238E27FC236}">
                <a16:creationId xmlns:a16="http://schemas.microsoft.com/office/drawing/2014/main" id="{C6A8562B-DA71-0C45-8333-9B055627D3EA}"/>
              </a:ext>
            </a:extLst>
          </p:cNvPr>
          <p:cNvSpPr>
            <a:spLocks noGrp="1"/>
          </p:cNvSpPr>
          <p:nvPr>
            <p:ph sz="half" idx="2"/>
          </p:nvPr>
        </p:nvSpPr>
        <p:spPr>
          <a:xfrm>
            <a:off x="4648200" y="1600200"/>
            <a:ext cx="4038600" cy="4525963"/>
          </a:xfrm>
        </p:spPr>
        <p:txBody>
          <a:bodyPr>
            <a:normAutofit/>
          </a:bodyPr>
          <a:lstStyle/>
          <a:p>
            <a:r>
              <a:rPr lang="da-DK" dirty="0">
                <a:hlinkClick r:id="rId3"/>
              </a:rPr>
              <a:t>https://www.youtube.com/watch?v=nkY7H0JSF1g</a:t>
            </a:r>
            <a:endParaRPr lang="da-DK" dirty="0"/>
          </a:p>
          <a:p>
            <a:endParaRPr lang="da-DK" dirty="0"/>
          </a:p>
        </p:txBody>
      </p:sp>
    </p:spTree>
    <p:extLst>
      <p:ext uri="{BB962C8B-B14F-4D97-AF65-F5344CB8AC3E}">
        <p14:creationId xmlns:p14="http://schemas.microsoft.com/office/powerpoint/2010/main" val="1722078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CFA2D2-595B-1C46-8377-40A5646D5202}"/>
              </a:ext>
            </a:extLst>
          </p:cNvPr>
          <p:cNvSpPr>
            <a:spLocks noGrp="1"/>
          </p:cNvSpPr>
          <p:nvPr>
            <p:ph type="title"/>
          </p:nvPr>
        </p:nvSpPr>
        <p:spPr>
          <a:xfrm>
            <a:off x="457200" y="274638"/>
            <a:ext cx="8229600" cy="1143000"/>
          </a:xfrm>
        </p:spPr>
        <p:txBody>
          <a:bodyPr anchor="ctr">
            <a:normAutofit/>
          </a:bodyPr>
          <a:lstStyle/>
          <a:p>
            <a:r>
              <a:rPr lang="da-DK" dirty="0"/>
              <a:t>Hverdagsaktivisme</a:t>
            </a:r>
          </a:p>
        </p:txBody>
      </p:sp>
      <p:sp>
        <p:nvSpPr>
          <p:cNvPr id="3" name="Pladsholder til indhold 2">
            <a:extLst>
              <a:ext uri="{FF2B5EF4-FFF2-40B4-BE49-F238E27FC236}">
                <a16:creationId xmlns:a16="http://schemas.microsoft.com/office/drawing/2014/main" id="{6C89C810-062A-4F40-BBEA-9BE18348F250}"/>
              </a:ext>
            </a:extLst>
          </p:cNvPr>
          <p:cNvSpPr>
            <a:spLocks noGrp="1"/>
          </p:cNvSpPr>
          <p:nvPr>
            <p:ph sz="half" idx="1"/>
          </p:nvPr>
        </p:nvSpPr>
        <p:spPr>
          <a:xfrm>
            <a:off x="457200" y="1600200"/>
            <a:ext cx="4038600" cy="4925144"/>
          </a:xfrm>
        </p:spPr>
        <p:txBody>
          <a:bodyPr>
            <a:normAutofit lnSpcReduction="10000"/>
          </a:bodyPr>
          <a:lstStyle/>
          <a:p>
            <a:pPr marL="257175" indent="-257175">
              <a:lnSpc>
                <a:spcPct val="90000"/>
              </a:lnSpc>
              <a:spcBef>
                <a:spcPts val="450"/>
              </a:spcBef>
              <a:spcAft>
                <a:spcPts val="450"/>
              </a:spcAft>
              <a:tabLst>
                <a:tab pos="514350" algn="l"/>
              </a:tabLst>
            </a:pPr>
            <a:r>
              <a:rPr lang="da-DK" sz="1800" dirty="0"/>
              <a:t>et slags ´frivilligt arbejde´</a:t>
            </a:r>
          </a:p>
          <a:p>
            <a:pPr marL="257175" indent="-257175">
              <a:lnSpc>
                <a:spcPct val="90000"/>
              </a:lnSpc>
              <a:spcBef>
                <a:spcPts val="450"/>
              </a:spcBef>
              <a:spcAft>
                <a:spcPts val="450"/>
              </a:spcAft>
              <a:tabLst>
                <a:tab pos="514350" algn="l"/>
              </a:tabLst>
            </a:pPr>
            <a:r>
              <a:rPr lang="da-DK" sz="1800" dirty="0"/>
              <a:t>adskiller sig fra den “klassiske frivillighed” ved at udspringe fra én selv og egen livssituation </a:t>
            </a:r>
          </a:p>
          <a:p>
            <a:pPr marL="257175" indent="-257175">
              <a:lnSpc>
                <a:spcPct val="90000"/>
              </a:lnSpc>
              <a:spcBef>
                <a:spcPts val="450"/>
              </a:spcBef>
              <a:spcAft>
                <a:spcPts val="450"/>
              </a:spcAft>
              <a:tabLst>
                <a:tab pos="514350" algn="l"/>
              </a:tabLst>
            </a:pPr>
            <a:r>
              <a:rPr lang="da-DK" sz="1800" dirty="0"/>
              <a:t>er aktivistisk ved at pege på løsninger og skabe forandring, men uden at være konfronterende, </a:t>
            </a:r>
          </a:p>
          <a:p>
            <a:pPr marL="257175" indent="-257175">
              <a:lnSpc>
                <a:spcPct val="90000"/>
              </a:lnSpc>
              <a:spcBef>
                <a:spcPts val="450"/>
              </a:spcBef>
              <a:spcAft>
                <a:spcPts val="450"/>
              </a:spcAft>
              <a:tabLst>
                <a:tab pos="514350" algn="l"/>
              </a:tabLst>
            </a:pPr>
            <a:r>
              <a:rPr lang="da-DK" sz="1800" dirty="0"/>
              <a:t>er ´hverdagslig´ ved at finde sted i de små handlinger og initiativer, der udfolder sig i det små.</a:t>
            </a:r>
          </a:p>
          <a:p>
            <a:pPr marL="257175" indent="-257175">
              <a:lnSpc>
                <a:spcPct val="90000"/>
              </a:lnSpc>
              <a:spcBef>
                <a:spcPts val="450"/>
              </a:spcBef>
              <a:spcAft>
                <a:spcPts val="450"/>
              </a:spcAft>
              <a:tabLst>
                <a:tab pos="514350" algn="l"/>
              </a:tabLst>
            </a:pPr>
            <a:r>
              <a:rPr lang="da-DK" sz="1800" dirty="0"/>
              <a:t>et udtryk for en ny demokratisk folkelighed, der forbinder hverdagslivet med det politiske på en meget konkret måde. </a:t>
            </a:r>
          </a:p>
          <a:p>
            <a:pPr marL="257175" indent="-257175">
              <a:lnSpc>
                <a:spcPct val="90000"/>
              </a:lnSpc>
              <a:spcBef>
                <a:spcPts val="450"/>
              </a:spcBef>
              <a:spcAft>
                <a:spcPts val="450"/>
              </a:spcAft>
              <a:tabLst>
                <a:tab pos="514350" algn="l"/>
              </a:tabLst>
            </a:pPr>
            <a:r>
              <a:rPr lang="da-DK" sz="1800" dirty="0"/>
              <a:t>er når man selv vil forandre verden, lige der hvor de er, og ikke orker at høre mere snak. Man går bare i gang!</a:t>
            </a:r>
          </a:p>
          <a:p>
            <a:pPr>
              <a:lnSpc>
                <a:spcPct val="90000"/>
              </a:lnSpc>
            </a:pPr>
            <a:endParaRPr lang="da-DK" sz="1500" dirty="0"/>
          </a:p>
        </p:txBody>
      </p:sp>
      <p:pic>
        <p:nvPicPr>
          <p:cNvPr id="5" name="Picture 2" descr="Derfor er bibliotekerne så centrale i opnåelsen af FN Klimamål">
            <a:extLst>
              <a:ext uri="{FF2B5EF4-FFF2-40B4-BE49-F238E27FC236}">
                <a16:creationId xmlns:a16="http://schemas.microsoft.com/office/drawing/2014/main" id="{CFB32D8A-B75A-2F48-BFCF-4D057B8D53E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tretch/>
        </p:blipFill>
        <p:spPr bwMode="auto">
          <a:xfrm>
            <a:off x="4648200" y="2045811"/>
            <a:ext cx="4038600" cy="3634740"/>
          </a:xfrm>
          <a:prstGeom prst="rect">
            <a:avLst/>
          </a:prstGeom>
          <a:solidFill>
            <a:srgbClr val="FFFFFF"/>
          </a:solidFill>
        </p:spPr>
      </p:pic>
    </p:spTree>
    <p:extLst>
      <p:ext uri="{BB962C8B-B14F-4D97-AF65-F5344CB8AC3E}">
        <p14:creationId xmlns:p14="http://schemas.microsoft.com/office/powerpoint/2010/main" val="211927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97929-6C4F-F10A-1F30-10410FEE9C6B}"/>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7192A65F-2FDC-C445-05D8-937B944FC009}"/>
              </a:ext>
            </a:extLst>
          </p:cNvPr>
          <p:cNvSpPr>
            <a:spLocks noGrp="1"/>
          </p:cNvSpPr>
          <p:nvPr>
            <p:ph type="title"/>
          </p:nvPr>
        </p:nvSpPr>
        <p:spPr>
          <a:xfrm>
            <a:off x="457200" y="116632"/>
            <a:ext cx="8229600" cy="792088"/>
          </a:xfrm>
        </p:spPr>
        <p:txBody>
          <a:bodyPr anchor="ctr">
            <a:normAutofit/>
          </a:bodyPr>
          <a:lstStyle/>
          <a:p>
            <a:r>
              <a:rPr lang="da-DK" dirty="0"/>
              <a:t>Hverdags aktivisme</a:t>
            </a:r>
          </a:p>
        </p:txBody>
      </p:sp>
      <p:pic>
        <p:nvPicPr>
          <p:cNvPr id="5" name="Pladsholder til indhold 4" descr="Et billede, der indeholder tekst, skærmbillede, software, computer&#10;&#10;Automatisk genereret beskrivelse">
            <a:extLst>
              <a:ext uri="{FF2B5EF4-FFF2-40B4-BE49-F238E27FC236}">
                <a16:creationId xmlns:a16="http://schemas.microsoft.com/office/drawing/2014/main" id="{45A32A48-3531-C1DF-2A77-59E148E3FE8A}"/>
              </a:ext>
            </a:extLst>
          </p:cNvPr>
          <p:cNvPicPr>
            <a:picLocks noGrp="1" noChangeAspect="1"/>
          </p:cNvPicPr>
          <p:nvPr>
            <p:ph idx="1"/>
          </p:nvPr>
        </p:nvPicPr>
        <p:blipFill rotWithShape="1">
          <a:blip r:embed="rId2"/>
          <a:srcRect l="16191" t="29269" r="18180" b="3909"/>
          <a:stretch/>
        </p:blipFill>
        <p:spPr>
          <a:xfrm>
            <a:off x="86932" y="1137837"/>
            <a:ext cx="8805548" cy="5603531"/>
          </a:xfrm>
          <a:noFill/>
        </p:spPr>
      </p:pic>
    </p:spTree>
    <p:extLst>
      <p:ext uri="{BB962C8B-B14F-4D97-AF65-F5344CB8AC3E}">
        <p14:creationId xmlns:p14="http://schemas.microsoft.com/office/powerpoint/2010/main" val="407453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028B6B8-0A18-EE4C-A56C-CF913B745042}"/>
              </a:ext>
            </a:extLst>
          </p:cNvPr>
          <p:cNvSpPr>
            <a:spLocks noGrp="1"/>
          </p:cNvSpPr>
          <p:nvPr>
            <p:ph type="title"/>
          </p:nvPr>
        </p:nvSpPr>
        <p:spPr>
          <a:xfrm>
            <a:off x="457200" y="274638"/>
            <a:ext cx="8229600" cy="922114"/>
          </a:xfrm>
        </p:spPr>
        <p:txBody>
          <a:bodyPr/>
          <a:lstStyle/>
          <a:p>
            <a:r>
              <a:rPr lang="da-DK" dirty="0"/>
              <a:t>Dogmer for hverdags aktivisme</a:t>
            </a:r>
          </a:p>
        </p:txBody>
      </p:sp>
      <p:pic>
        <p:nvPicPr>
          <p:cNvPr id="5" name="Pladsholder til indhold 4" descr="Et billede, der indeholder tekst, skærmbillede, software, computer&#10;&#10;Automatisk genereret beskrivelse">
            <a:extLst>
              <a:ext uri="{FF2B5EF4-FFF2-40B4-BE49-F238E27FC236}">
                <a16:creationId xmlns:a16="http://schemas.microsoft.com/office/drawing/2014/main" id="{109E1A35-8432-8041-A658-B5A573B81675}"/>
              </a:ext>
            </a:extLst>
          </p:cNvPr>
          <p:cNvPicPr>
            <a:picLocks noGrp="1" noChangeAspect="1"/>
          </p:cNvPicPr>
          <p:nvPr>
            <p:ph sz="half" idx="1"/>
          </p:nvPr>
        </p:nvPicPr>
        <p:blipFill rotWithShape="1">
          <a:blip r:embed="rId2"/>
          <a:srcRect l="59523" t="31305" r="18219" b="50350"/>
          <a:stretch/>
        </p:blipFill>
        <p:spPr>
          <a:xfrm>
            <a:off x="174214" y="1166665"/>
            <a:ext cx="5940659" cy="4998639"/>
          </a:xfrm>
        </p:spPr>
      </p:pic>
      <p:sp>
        <p:nvSpPr>
          <p:cNvPr id="7" name="Pladsholder til indhold 6">
            <a:extLst>
              <a:ext uri="{FF2B5EF4-FFF2-40B4-BE49-F238E27FC236}">
                <a16:creationId xmlns:a16="http://schemas.microsoft.com/office/drawing/2014/main" id="{5927FD1E-6B81-2444-850A-D2A718024F8D}"/>
              </a:ext>
            </a:extLst>
          </p:cNvPr>
          <p:cNvSpPr>
            <a:spLocks noGrp="1"/>
          </p:cNvSpPr>
          <p:nvPr>
            <p:ph sz="half" idx="2"/>
          </p:nvPr>
        </p:nvSpPr>
        <p:spPr>
          <a:xfrm>
            <a:off x="5940152" y="1196752"/>
            <a:ext cx="2962088" cy="5386610"/>
          </a:xfrm>
        </p:spPr>
        <p:txBody>
          <a:bodyPr>
            <a:normAutofit fontScale="92500" lnSpcReduction="20000"/>
          </a:bodyPr>
          <a:lstStyle/>
          <a:p>
            <a:pPr>
              <a:lnSpc>
                <a:spcPct val="120000"/>
              </a:lnSpc>
            </a:pPr>
            <a:r>
              <a:rPr lang="da-DK" sz="2400" b="1" dirty="0"/>
              <a:t>Egen Virkelighed</a:t>
            </a:r>
            <a:r>
              <a:rPr lang="da-DK" sz="2400" dirty="0"/>
              <a:t>: Vi starter hjemme hos os selv. Som aktive medborgere og hverdagsaktivister skaber vi forandring med udgangspunkt i vores egen livssituation. Hvis der er noget, som mangler i min verden, kan jeg være med til at skabe det – til gavn for mig selv og for andre. </a:t>
            </a:r>
          </a:p>
        </p:txBody>
      </p:sp>
    </p:spTree>
    <p:extLst>
      <p:ext uri="{BB962C8B-B14F-4D97-AF65-F5344CB8AC3E}">
        <p14:creationId xmlns:p14="http://schemas.microsoft.com/office/powerpoint/2010/main" val="209224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7A217-8F3A-FC6E-6989-8E3CDE041DC6}"/>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5EB44CED-6E1C-57D2-DBE9-F2DA48980CBD}"/>
              </a:ext>
            </a:extLst>
          </p:cNvPr>
          <p:cNvSpPr>
            <a:spLocks noGrp="1"/>
          </p:cNvSpPr>
          <p:nvPr>
            <p:ph type="title"/>
          </p:nvPr>
        </p:nvSpPr>
        <p:spPr>
          <a:xfrm>
            <a:off x="457200" y="274638"/>
            <a:ext cx="8229600" cy="922114"/>
          </a:xfrm>
        </p:spPr>
        <p:txBody>
          <a:bodyPr/>
          <a:lstStyle/>
          <a:p>
            <a:r>
              <a:rPr lang="da-DK" dirty="0"/>
              <a:t>Dogmer for hverdags aktivisme</a:t>
            </a:r>
          </a:p>
        </p:txBody>
      </p:sp>
      <p:sp>
        <p:nvSpPr>
          <p:cNvPr id="7" name="Pladsholder til indhold 6">
            <a:extLst>
              <a:ext uri="{FF2B5EF4-FFF2-40B4-BE49-F238E27FC236}">
                <a16:creationId xmlns:a16="http://schemas.microsoft.com/office/drawing/2014/main" id="{F6E98A37-352D-DB6D-BF8D-B3DFDA4A361F}"/>
              </a:ext>
            </a:extLst>
          </p:cNvPr>
          <p:cNvSpPr>
            <a:spLocks noGrp="1"/>
          </p:cNvSpPr>
          <p:nvPr>
            <p:ph sz="half" idx="2"/>
          </p:nvPr>
        </p:nvSpPr>
        <p:spPr>
          <a:xfrm>
            <a:off x="4953879" y="1196752"/>
            <a:ext cx="3948361" cy="5386610"/>
          </a:xfrm>
        </p:spPr>
        <p:txBody>
          <a:bodyPr>
            <a:normAutofit fontScale="92500" lnSpcReduction="20000"/>
          </a:bodyPr>
          <a:lstStyle/>
          <a:p>
            <a:pPr>
              <a:lnSpc>
                <a:spcPct val="120000"/>
              </a:lnSpc>
            </a:pPr>
            <a:r>
              <a:rPr lang="da-DK" b="1" dirty="0"/>
              <a:t>Øjenhøjde:</a:t>
            </a:r>
            <a:r>
              <a:rPr lang="da-DK" dirty="0"/>
              <a:t> Vi gør ikke noget “for nogen” – vi gør noget med hinanden. Aktivt medborgerskab og hverdagsaktivisme handler ikke om målgrupper og vi har ikke noget for på hinandens vegne. Gensidighed og øjenhøjde er forudsætningen for at danne et fællesskab, der kan skabe en forandring. </a:t>
            </a:r>
          </a:p>
        </p:txBody>
      </p:sp>
      <p:pic>
        <p:nvPicPr>
          <p:cNvPr id="2" name="Pladsholder til indhold 4" descr="Et billede, der indeholder tekst, skærmbillede, software, computer&#10;&#10;Automatisk genereret beskrivelse">
            <a:extLst>
              <a:ext uri="{FF2B5EF4-FFF2-40B4-BE49-F238E27FC236}">
                <a16:creationId xmlns:a16="http://schemas.microsoft.com/office/drawing/2014/main" id="{FDD95464-6DD7-C7F3-6052-16F3568ED7B5}"/>
              </a:ext>
            </a:extLst>
          </p:cNvPr>
          <p:cNvPicPr>
            <a:picLocks noChangeAspect="1"/>
          </p:cNvPicPr>
          <p:nvPr/>
        </p:nvPicPr>
        <p:blipFill rotWithShape="1">
          <a:blip r:embed="rId2"/>
          <a:srcRect l="58712" t="47853" r="18219" b="35974"/>
          <a:stretch/>
        </p:blipFill>
        <p:spPr>
          <a:xfrm>
            <a:off x="-879" y="1611965"/>
            <a:ext cx="4916469" cy="4265307"/>
          </a:xfrm>
          <a:prstGeom prst="rect">
            <a:avLst/>
          </a:prstGeom>
        </p:spPr>
      </p:pic>
    </p:spTree>
    <p:extLst>
      <p:ext uri="{BB962C8B-B14F-4D97-AF65-F5344CB8AC3E}">
        <p14:creationId xmlns:p14="http://schemas.microsoft.com/office/powerpoint/2010/main" val="2155211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A26B3-C7A1-1E11-FD30-37B8719731DA}"/>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1CACF92-FF71-DD6B-73EC-4A650A50F541}"/>
              </a:ext>
            </a:extLst>
          </p:cNvPr>
          <p:cNvSpPr>
            <a:spLocks noGrp="1"/>
          </p:cNvSpPr>
          <p:nvPr>
            <p:ph type="title"/>
          </p:nvPr>
        </p:nvSpPr>
        <p:spPr>
          <a:xfrm>
            <a:off x="457200" y="274638"/>
            <a:ext cx="8229600" cy="922114"/>
          </a:xfrm>
        </p:spPr>
        <p:txBody>
          <a:bodyPr/>
          <a:lstStyle/>
          <a:p>
            <a:r>
              <a:rPr lang="da-DK" dirty="0"/>
              <a:t>Dogmer for hverdags aktivisme</a:t>
            </a:r>
          </a:p>
        </p:txBody>
      </p:sp>
      <p:sp>
        <p:nvSpPr>
          <p:cNvPr id="7" name="Pladsholder til indhold 6">
            <a:extLst>
              <a:ext uri="{FF2B5EF4-FFF2-40B4-BE49-F238E27FC236}">
                <a16:creationId xmlns:a16="http://schemas.microsoft.com/office/drawing/2014/main" id="{0A641BC2-68AC-9415-157B-6AC08AC4C11E}"/>
              </a:ext>
            </a:extLst>
          </p:cNvPr>
          <p:cNvSpPr>
            <a:spLocks noGrp="1"/>
          </p:cNvSpPr>
          <p:nvPr>
            <p:ph sz="half" idx="2"/>
          </p:nvPr>
        </p:nvSpPr>
        <p:spPr>
          <a:xfrm>
            <a:off x="4572000" y="1196752"/>
            <a:ext cx="4330240" cy="5386610"/>
          </a:xfrm>
        </p:spPr>
        <p:txBody>
          <a:bodyPr>
            <a:normAutofit fontScale="92500"/>
          </a:bodyPr>
          <a:lstStyle/>
          <a:p>
            <a:pPr>
              <a:lnSpc>
                <a:spcPct val="120000"/>
              </a:lnSpc>
            </a:pPr>
            <a:r>
              <a:rPr lang="da-DK" b="1" dirty="0"/>
              <a:t>Frihed:</a:t>
            </a:r>
            <a:r>
              <a:rPr lang="da-DK" dirty="0"/>
              <a:t> Vi starter med at handle der, hvor vi ikke skal spørge om lov og ikke bede om penge. Her ligger handlekraften og friheden. Vi styrker vores ansvar og autoritet som politiske aktører i samfundet. Derfor skaber vi løsninger, hvor vi har størst indflydelse – gennem vores egen hverdag</a:t>
            </a:r>
          </a:p>
        </p:txBody>
      </p:sp>
      <p:pic>
        <p:nvPicPr>
          <p:cNvPr id="2" name="Pladsholder til indhold 4" descr="Et billede, der indeholder tekst, skærmbillede, software, computer&#10;&#10;Automatisk genereret beskrivelse">
            <a:extLst>
              <a:ext uri="{FF2B5EF4-FFF2-40B4-BE49-F238E27FC236}">
                <a16:creationId xmlns:a16="http://schemas.microsoft.com/office/drawing/2014/main" id="{7D474841-0D71-3010-2FD6-F17FD3F879B2}"/>
              </a:ext>
            </a:extLst>
          </p:cNvPr>
          <p:cNvPicPr>
            <a:picLocks noChangeAspect="1"/>
          </p:cNvPicPr>
          <p:nvPr/>
        </p:nvPicPr>
        <p:blipFill rotWithShape="1">
          <a:blip r:embed="rId2"/>
          <a:srcRect l="61841" t="62938" r="19383" b="3621"/>
          <a:stretch/>
        </p:blipFill>
        <p:spPr>
          <a:xfrm>
            <a:off x="787219" y="1057661"/>
            <a:ext cx="3610744" cy="5808588"/>
          </a:xfrm>
          <a:prstGeom prst="rect">
            <a:avLst/>
          </a:prstGeom>
        </p:spPr>
      </p:pic>
    </p:spTree>
    <p:extLst>
      <p:ext uri="{BB962C8B-B14F-4D97-AF65-F5344CB8AC3E}">
        <p14:creationId xmlns:p14="http://schemas.microsoft.com/office/powerpoint/2010/main" val="126644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882B5-76CB-E075-8205-F1D4E054CD9D}"/>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0288A2B5-8204-D097-0C47-6123D785E5A6}"/>
              </a:ext>
            </a:extLst>
          </p:cNvPr>
          <p:cNvSpPr>
            <a:spLocks noGrp="1"/>
          </p:cNvSpPr>
          <p:nvPr>
            <p:ph type="title"/>
          </p:nvPr>
        </p:nvSpPr>
        <p:spPr>
          <a:xfrm>
            <a:off x="457200" y="116632"/>
            <a:ext cx="8229600" cy="792088"/>
          </a:xfrm>
        </p:spPr>
        <p:txBody>
          <a:bodyPr anchor="ctr">
            <a:normAutofit/>
          </a:bodyPr>
          <a:lstStyle/>
          <a:p>
            <a:r>
              <a:rPr lang="da-DK" dirty="0"/>
              <a:t>Hverdags aktivisme</a:t>
            </a:r>
          </a:p>
        </p:txBody>
      </p:sp>
      <p:pic>
        <p:nvPicPr>
          <p:cNvPr id="5" name="Pladsholder til indhold 4" descr="Et billede, der indeholder tekst, skærmbillede, software, computer&#10;&#10;Automatisk genereret beskrivelse">
            <a:extLst>
              <a:ext uri="{FF2B5EF4-FFF2-40B4-BE49-F238E27FC236}">
                <a16:creationId xmlns:a16="http://schemas.microsoft.com/office/drawing/2014/main" id="{92EB058E-7BA0-D647-D165-68B7D3578FA0}"/>
              </a:ext>
            </a:extLst>
          </p:cNvPr>
          <p:cNvPicPr>
            <a:picLocks noGrp="1" noChangeAspect="1"/>
          </p:cNvPicPr>
          <p:nvPr>
            <p:ph idx="1"/>
          </p:nvPr>
        </p:nvPicPr>
        <p:blipFill rotWithShape="1">
          <a:blip r:embed="rId2"/>
          <a:srcRect l="16191" t="29269" r="18180" b="3909"/>
          <a:stretch/>
        </p:blipFill>
        <p:spPr>
          <a:xfrm>
            <a:off x="86932" y="1137837"/>
            <a:ext cx="8805548" cy="5603531"/>
          </a:xfrm>
          <a:noFill/>
        </p:spPr>
      </p:pic>
    </p:spTree>
    <p:extLst>
      <p:ext uri="{BB962C8B-B14F-4D97-AF65-F5344CB8AC3E}">
        <p14:creationId xmlns:p14="http://schemas.microsoft.com/office/powerpoint/2010/main" val="364802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28F19-2C00-79BF-4702-999A2EF2E9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D0E4347-27CA-4BA8-ABA3-EA43427A9DA2}"/>
              </a:ext>
            </a:extLst>
          </p:cNvPr>
          <p:cNvSpPr>
            <a:spLocks noGrp="1"/>
          </p:cNvSpPr>
          <p:nvPr>
            <p:ph type="title"/>
          </p:nvPr>
        </p:nvSpPr>
        <p:spPr>
          <a:xfrm>
            <a:off x="457200" y="274638"/>
            <a:ext cx="8229600" cy="1143000"/>
          </a:xfrm>
        </p:spPr>
        <p:txBody>
          <a:bodyPr anchor="ctr">
            <a:normAutofit/>
          </a:bodyPr>
          <a:lstStyle/>
          <a:p>
            <a:r>
              <a:rPr lang="da-DK" dirty="0"/>
              <a:t>Dagens leg</a:t>
            </a:r>
          </a:p>
        </p:txBody>
      </p:sp>
      <p:sp>
        <p:nvSpPr>
          <p:cNvPr id="3" name="Pladsholder til indhold 2">
            <a:extLst>
              <a:ext uri="{FF2B5EF4-FFF2-40B4-BE49-F238E27FC236}">
                <a16:creationId xmlns:a16="http://schemas.microsoft.com/office/drawing/2014/main" id="{D6A97C44-6CB7-14E6-75BB-CBD77D39536E}"/>
              </a:ext>
            </a:extLst>
          </p:cNvPr>
          <p:cNvSpPr>
            <a:spLocks noGrp="1"/>
          </p:cNvSpPr>
          <p:nvPr>
            <p:ph sz="half" idx="1"/>
          </p:nvPr>
        </p:nvSpPr>
        <p:spPr>
          <a:xfrm>
            <a:off x="457200" y="1600200"/>
            <a:ext cx="4038600" cy="4525963"/>
          </a:xfrm>
        </p:spPr>
        <p:txBody>
          <a:bodyPr>
            <a:normAutofit/>
          </a:bodyPr>
          <a:lstStyle/>
          <a:p>
            <a:r>
              <a:rPr lang="da-DK" dirty="0"/>
              <a:t>Sig goddag på forskellige måder (hånd, fod, knæ, high </a:t>
            </a:r>
            <a:r>
              <a:rPr lang="da-DK" dirty="0" err="1"/>
              <a:t>five</a:t>
            </a:r>
            <a:r>
              <a:rPr lang="da-DK" dirty="0"/>
              <a:t>, næse, rumpe)</a:t>
            </a:r>
          </a:p>
          <a:p>
            <a:r>
              <a:rPr lang="da-DK" dirty="0"/>
              <a:t>Sig goddag</a:t>
            </a:r>
          </a:p>
          <a:p>
            <a:r>
              <a:rPr lang="da-DK" dirty="0"/>
              <a:t>Skift navn</a:t>
            </a:r>
          </a:p>
          <a:p>
            <a:r>
              <a:rPr lang="da-DK" dirty="0"/>
              <a:t>Opmærksom lytning</a:t>
            </a:r>
          </a:p>
        </p:txBody>
      </p:sp>
      <p:pic>
        <p:nvPicPr>
          <p:cNvPr id="4" name="Picture 2" descr="Hand shake clipart transparent background 24029723 PNG">
            <a:extLst>
              <a:ext uri="{FF2B5EF4-FFF2-40B4-BE49-F238E27FC236}">
                <a16:creationId xmlns:a16="http://schemas.microsoft.com/office/drawing/2014/main" id="{D42662A7-CAD4-092A-A4E9-DC929C101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86" r="1083" b="1"/>
          <a:stretch/>
        </p:blipFill>
        <p:spPr bwMode="auto">
          <a:xfrm>
            <a:off x="4648200" y="1600200"/>
            <a:ext cx="4038600" cy="4525963"/>
          </a:xfrm>
          <a:prstGeom prst="rect">
            <a:avLst/>
          </a:prstGeom>
          <a:solidFill>
            <a:srgbClr val="FFFFFF"/>
          </a:solidFill>
        </p:spPr>
      </p:pic>
    </p:spTree>
    <p:extLst>
      <p:ext uri="{BB962C8B-B14F-4D97-AF65-F5344CB8AC3E}">
        <p14:creationId xmlns:p14="http://schemas.microsoft.com/office/powerpoint/2010/main" val="2245339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E64E4-318F-4868-18F0-21B799D4CF54}"/>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13FF1A38-E201-6CEA-2340-7D86AA099F4A}"/>
              </a:ext>
            </a:extLst>
          </p:cNvPr>
          <p:cNvSpPr>
            <a:spLocks noGrp="1"/>
          </p:cNvSpPr>
          <p:nvPr>
            <p:ph type="title"/>
          </p:nvPr>
        </p:nvSpPr>
        <p:spPr>
          <a:xfrm>
            <a:off x="457200" y="274638"/>
            <a:ext cx="8229600" cy="922114"/>
          </a:xfrm>
        </p:spPr>
        <p:txBody>
          <a:bodyPr>
            <a:normAutofit/>
          </a:bodyPr>
          <a:lstStyle/>
          <a:p>
            <a:r>
              <a:rPr lang="da-DK" dirty="0"/>
              <a:t>Skal vi lave et morgen-hack? </a:t>
            </a:r>
          </a:p>
        </p:txBody>
      </p:sp>
      <p:pic>
        <p:nvPicPr>
          <p:cNvPr id="5" name="Pladsholder til indhold 4" descr="Et billede, der indeholder tekst, skærmbillede, software, computer&#10;&#10;Automatisk genereret beskrivelse">
            <a:extLst>
              <a:ext uri="{FF2B5EF4-FFF2-40B4-BE49-F238E27FC236}">
                <a16:creationId xmlns:a16="http://schemas.microsoft.com/office/drawing/2014/main" id="{0B443976-6878-C4D1-6D94-D9B23FD53B91}"/>
              </a:ext>
            </a:extLst>
          </p:cNvPr>
          <p:cNvPicPr>
            <a:picLocks noGrp="1" noChangeAspect="1"/>
          </p:cNvPicPr>
          <p:nvPr>
            <p:ph sz="half" idx="1"/>
          </p:nvPr>
        </p:nvPicPr>
        <p:blipFill rotWithShape="1">
          <a:blip r:embed="rId2"/>
          <a:srcRect l="12531" t="17505" r="13352"/>
          <a:stretch/>
        </p:blipFill>
        <p:spPr>
          <a:xfrm>
            <a:off x="457200" y="1196752"/>
            <a:ext cx="8445040" cy="5512127"/>
          </a:xfrm>
        </p:spPr>
      </p:pic>
      <p:sp>
        <p:nvSpPr>
          <p:cNvPr id="7" name="Pladsholder til indhold 6">
            <a:extLst>
              <a:ext uri="{FF2B5EF4-FFF2-40B4-BE49-F238E27FC236}">
                <a16:creationId xmlns:a16="http://schemas.microsoft.com/office/drawing/2014/main" id="{E23C3B06-B452-F1DA-53CA-69EA8C099C84}"/>
              </a:ext>
            </a:extLst>
          </p:cNvPr>
          <p:cNvSpPr>
            <a:spLocks noGrp="1"/>
          </p:cNvSpPr>
          <p:nvPr>
            <p:ph sz="half" idx="2"/>
          </p:nvPr>
        </p:nvSpPr>
        <p:spPr>
          <a:xfrm>
            <a:off x="4788024" y="1196752"/>
            <a:ext cx="4114216" cy="5386610"/>
          </a:xfrm>
        </p:spPr>
        <p:txBody>
          <a:bodyPr>
            <a:normAutofit/>
          </a:bodyPr>
          <a:lstStyle/>
          <a:p>
            <a:pPr>
              <a:lnSpc>
                <a:spcPct val="120000"/>
              </a:lnSpc>
            </a:pPr>
            <a:r>
              <a:rPr lang="da-DK" sz="1400" dirty="0"/>
              <a:t>?</a:t>
            </a:r>
          </a:p>
        </p:txBody>
      </p:sp>
    </p:spTree>
    <p:extLst>
      <p:ext uri="{BB962C8B-B14F-4D97-AF65-F5344CB8AC3E}">
        <p14:creationId xmlns:p14="http://schemas.microsoft.com/office/powerpoint/2010/main" val="2777182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17A31C-0D05-BC7D-FB48-C1C805BB86F2}"/>
              </a:ext>
            </a:extLst>
          </p:cNvPr>
          <p:cNvSpPr>
            <a:spLocks noGrp="1"/>
          </p:cNvSpPr>
          <p:nvPr>
            <p:ph type="title"/>
          </p:nvPr>
        </p:nvSpPr>
        <p:spPr>
          <a:xfrm>
            <a:off x="514350" y="135175"/>
            <a:ext cx="7797662" cy="1158140"/>
          </a:xfrm>
        </p:spPr>
        <p:txBody>
          <a:bodyPr anchor="ctr">
            <a:normAutofit/>
          </a:bodyPr>
          <a:lstStyle/>
          <a:p>
            <a:pPr>
              <a:lnSpc>
                <a:spcPct val="90000"/>
              </a:lnSpc>
            </a:pPr>
            <a:r>
              <a:rPr lang="da-DK" sz="3700" dirty="0"/>
              <a:t>Hvad er Verdens bedste nyheder og Verdens bedste morgen?</a:t>
            </a:r>
          </a:p>
        </p:txBody>
      </p:sp>
      <p:pic>
        <p:nvPicPr>
          <p:cNvPr id="1028" name="Picture 4" descr="Verdens Bedste Nyheder – Danske Podcasts">
            <a:extLst>
              <a:ext uri="{FF2B5EF4-FFF2-40B4-BE49-F238E27FC236}">
                <a16:creationId xmlns:a16="http://schemas.microsoft.com/office/drawing/2014/main" id="{94117B16-18BD-2E5A-ED37-0487DA214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67" r="-4" b="7671"/>
          <a:stretch/>
        </p:blipFill>
        <p:spPr bwMode="auto">
          <a:xfrm>
            <a:off x="514350" y="1293315"/>
            <a:ext cx="3816536" cy="3311189"/>
          </a:xfrm>
          <a:prstGeom prst="rect">
            <a:avLst/>
          </a:prstGeom>
          <a:solidFill>
            <a:srgbClr val="FFFFFF"/>
          </a:solidFill>
        </p:spPr>
      </p:pic>
      <p:pic>
        <p:nvPicPr>
          <p:cNvPr id="1026" name="Picture 2" descr="Verdens Bedste Morgen – 2030 NOW">
            <a:extLst>
              <a:ext uri="{FF2B5EF4-FFF2-40B4-BE49-F238E27FC236}">
                <a16:creationId xmlns:a16="http://schemas.microsoft.com/office/drawing/2014/main" id="{7ECF0EBA-EEE3-A6DB-3EB5-31F0E1E6A98C}"/>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l="10480" r="24711" b="-3"/>
          <a:stretch/>
        </p:blipFill>
        <p:spPr bwMode="auto">
          <a:xfrm>
            <a:off x="4420804" y="1338277"/>
            <a:ext cx="3814904" cy="3311189"/>
          </a:xfrm>
          <a:prstGeom prst="rect">
            <a:avLst/>
          </a:prstGeom>
          <a:solidFill>
            <a:srgbClr val="FFFFFF"/>
          </a:solidFill>
        </p:spPr>
      </p:pic>
      <p:sp>
        <p:nvSpPr>
          <p:cNvPr id="4" name="Titel 1">
            <a:extLst>
              <a:ext uri="{FF2B5EF4-FFF2-40B4-BE49-F238E27FC236}">
                <a16:creationId xmlns:a16="http://schemas.microsoft.com/office/drawing/2014/main" id="{F852C58A-5D11-2C11-7B3D-56F200796E85}"/>
              </a:ext>
            </a:extLst>
          </p:cNvPr>
          <p:cNvSpPr txBox="1">
            <a:spLocks/>
          </p:cNvSpPr>
          <p:nvPr/>
        </p:nvSpPr>
        <p:spPr>
          <a:xfrm>
            <a:off x="432055" y="5566265"/>
            <a:ext cx="7797662" cy="115814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da-DK" sz="3700" dirty="0"/>
              <a:t>Undersøg : Avis/ Hjemmeside/ Aktion/ Reportage</a:t>
            </a:r>
          </a:p>
        </p:txBody>
      </p:sp>
      <p:sp>
        <p:nvSpPr>
          <p:cNvPr id="5" name="Titel 1">
            <a:extLst>
              <a:ext uri="{FF2B5EF4-FFF2-40B4-BE49-F238E27FC236}">
                <a16:creationId xmlns:a16="http://schemas.microsoft.com/office/drawing/2014/main" id="{3F31036A-997C-EB9F-D2E1-6C08CC471B97}"/>
              </a:ext>
            </a:extLst>
          </p:cNvPr>
          <p:cNvSpPr txBox="1">
            <a:spLocks/>
          </p:cNvSpPr>
          <p:nvPr/>
        </p:nvSpPr>
        <p:spPr>
          <a:xfrm>
            <a:off x="425234" y="4604504"/>
            <a:ext cx="7797662" cy="9152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da-DK" sz="3700" dirty="0"/>
              <a:t>Undersøg : Hvad, hvem, hvor, hvorfor? </a:t>
            </a:r>
          </a:p>
        </p:txBody>
      </p:sp>
    </p:spTree>
    <p:extLst>
      <p:ext uri="{BB962C8B-B14F-4D97-AF65-F5344CB8AC3E}">
        <p14:creationId xmlns:p14="http://schemas.microsoft.com/office/powerpoint/2010/main" val="134411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84F6D-0DFF-ABB9-2EC3-1DFE7318E741}"/>
              </a:ext>
            </a:extLst>
          </p:cNvPr>
          <p:cNvSpPr>
            <a:spLocks noGrp="1"/>
          </p:cNvSpPr>
          <p:nvPr>
            <p:ph type="title"/>
          </p:nvPr>
        </p:nvSpPr>
        <p:spPr/>
        <p:txBody>
          <a:bodyPr/>
          <a:lstStyle/>
          <a:p>
            <a:r>
              <a:rPr lang="da-DK" dirty="0"/>
              <a:t>Hvad, hvem, hvor, hvorfor? </a:t>
            </a:r>
          </a:p>
        </p:txBody>
      </p:sp>
      <p:sp>
        <p:nvSpPr>
          <p:cNvPr id="3" name="Pladsholder til indhold 2">
            <a:extLst>
              <a:ext uri="{FF2B5EF4-FFF2-40B4-BE49-F238E27FC236}">
                <a16:creationId xmlns:a16="http://schemas.microsoft.com/office/drawing/2014/main" id="{2F5AD22D-235B-C345-1F85-0838427642CA}"/>
              </a:ext>
            </a:extLst>
          </p:cNvPr>
          <p:cNvSpPr>
            <a:spLocks noGrp="1"/>
          </p:cNvSpPr>
          <p:nvPr>
            <p:ph sz="quarter" idx="13"/>
          </p:nvPr>
        </p:nvSpPr>
        <p:spPr/>
        <p:txBody>
          <a:bodyPr/>
          <a:lstStyle/>
          <a:p>
            <a:r>
              <a:rPr lang="da-DK" dirty="0"/>
              <a:t>Hvad?</a:t>
            </a:r>
          </a:p>
          <a:p>
            <a:r>
              <a:rPr lang="da-DK" dirty="0"/>
              <a:t>Hvem?</a:t>
            </a:r>
          </a:p>
          <a:p>
            <a:r>
              <a:rPr lang="da-DK" dirty="0"/>
              <a:t>Hvor?</a:t>
            </a:r>
          </a:p>
          <a:p>
            <a:r>
              <a:rPr lang="da-DK" dirty="0"/>
              <a:t>Hvorfor?</a:t>
            </a:r>
          </a:p>
        </p:txBody>
      </p:sp>
      <p:pic>
        <p:nvPicPr>
          <p:cNvPr id="5" name="Picture 2" descr="Verdens Bedste Nyheder på LinkedIn: #verdensbedstenyheder # ...">
            <a:extLst>
              <a:ext uri="{FF2B5EF4-FFF2-40B4-BE49-F238E27FC236}">
                <a16:creationId xmlns:a16="http://schemas.microsoft.com/office/drawing/2014/main" id="{2AFFD1AA-3E29-50EA-B493-A3512C74C7A9}"/>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880885" y="1843940"/>
            <a:ext cx="3748765" cy="461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412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CC8A3-F09C-8145-8A61-23E2A762F208}"/>
              </a:ext>
            </a:extLst>
          </p:cNvPr>
          <p:cNvSpPr>
            <a:spLocks noGrp="1"/>
          </p:cNvSpPr>
          <p:nvPr>
            <p:ph type="title"/>
          </p:nvPr>
        </p:nvSpPr>
        <p:spPr>
          <a:xfrm>
            <a:off x="457200" y="274638"/>
            <a:ext cx="8229600" cy="1143000"/>
          </a:xfrm>
        </p:spPr>
        <p:txBody>
          <a:bodyPr anchor="ctr">
            <a:normAutofit/>
          </a:bodyPr>
          <a:lstStyle/>
          <a:p>
            <a:r>
              <a:rPr lang="da-DK" dirty="0"/>
              <a:t>En positiv nyhed</a:t>
            </a:r>
          </a:p>
        </p:txBody>
      </p:sp>
      <p:sp>
        <p:nvSpPr>
          <p:cNvPr id="3" name="Pladsholder til tekst 2">
            <a:extLst>
              <a:ext uri="{FF2B5EF4-FFF2-40B4-BE49-F238E27FC236}">
                <a16:creationId xmlns:a16="http://schemas.microsoft.com/office/drawing/2014/main" id="{AF129FAC-5012-5847-BD51-6565404A69E3}"/>
              </a:ext>
            </a:extLst>
          </p:cNvPr>
          <p:cNvSpPr>
            <a:spLocks noGrp="1"/>
          </p:cNvSpPr>
          <p:nvPr>
            <p:ph type="body" idx="1"/>
          </p:nvPr>
        </p:nvSpPr>
        <p:spPr>
          <a:xfrm>
            <a:off x="107503" y="1535113"/>
            <a:ext cx="4537521" cy="639762"/>
          </a:xfrm>
        </p:spPr>
        <p:txBody>
          <a:bodyPr anchor="b">
            <a:normAutofit fontScale="92500"/>
          </a:bodyPr>
          <a:lstStyle/>
          <a:p>
            <a:r>
              <a:rPr lang="da-DK" sz="3200" dirty="0"/>
              <a:t>Verdens Bedste Nyheder?</a:t>
            </a:r>
          </a:p>
        </p:txBody>
      </p:sp>
      <p:sp>
        <p:nvSpPr>
          <p:cNvPr id="5" name="Pladsholder til tekst 4">
            <a:extLst>
              <a:ext uri="{FF2B5EF4-FFF2-40B4-BE49-F238E27FC236}">
                <a16:creationId xmlns:a16="http://schemas.microsoft.com/office/drawing/2014/main" id="{9936ED34-B862-5346-8843-EFCA964BAA58}"/>
              </a:ext>
            </a:extLst>
          </p:cNvPr>
          <p:cNvSpPr>
            <a:spLocks noGrp="1"/>
          </p:cNvSpPr>
          <p:nvPr>
            <p:ph type="body" sz="quarter" idx="3"/>
          </p:nvPr>
        </p:nvSpPr>
        <p:spPr>
          <a:xfrm>
            <a:off x="4645025" y="1535113"/>
            <a:ext cx="4391472" cy="639762"/>
          </a:xfrm>
        </p:spPr>
        <p:txBody>
          <a:bodyPr anchor="b">
            <a:normAutofit fontScale="92500"/>
          </a:bodyPr>
          <a:lstStyle/>
          <a:p>
            <a:r>
              <a:rPr lang="da-DK" sz="3200" dirty="0"/>
              <a:t>Verdens Bedste Morgen?</a:t>
            </a:r>
          </a:p>
        </p:txBody>
      </p:sp>
      <p:graphicFrame>
        <p:nvGraphicFramePr>
          <p:cNvPr id="8" name="Pladsholder til indhold 3">
            <a:extLst>
              <a:ext uri="{FF2B5EF4-FFF2-40B4-BE49-F238E27FC236}">
                <a16:creationId xmlns:a16="http://schemas.microsoft.com/office/drawing/2014/main" id="{06BB8D46-E920-40D1-8E33-C6DDE3BA843D}"/>
              </a:ext>
            </a:extLst>
          </p:cNvPr>
          <p:cNvGraphicFramePr>
            <a:graphicFrameLocks noGrp="1"/>
          </p:cNvGraphicFramePr>
          <p:nvPr>
            <p:ph sz="half" idx="2"/>
            <p:extLst>
              <p:ext uri="{D42A27DB-BD31-4B8C-83A1-F6EECF244321}">
                <p14:modId xmlns:p14="http://schemas.microsoft.com/office/powerpoint/2010/main" val="2975353225"/>
              </p:ext>
            </p:extLst>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Pladsholder til indhold 3">
            <a:extLst>
              <a:ext uri="{FF2B5EF4-FFF2-40B4-BE49-F238E27FC236}">
                <a16:creationId xmlns:a16="http://schemas.microsoft.com/office/drawing/2014/main" id="{0A7032FC-DDD1-8A47-9595-CCB5B589E416}"/>
              </a:ext>
            </a:extLst>
          </p:cNvPr>
          <p:cNvGraphicFramePr>
            <a:graphicFrameLocks noGrp="1"/>
          </p:cNvGraphicFramePr>
          <p:nvPr>
            <p:ph sz="quarter" idx="4"/>
            <p:extLst>
              <p:ext uri="{D42A27DB-BD31-4B8C-83A1-F6EECF244321}">
                <p14:modId xmlns:p14="http://schemas.microsoft.com/office/powerpoint/2010/main" val="3954867772"/>
              </p:ext>
            </p:extLst>
          </p:nvPr>
        </p:nvGraphicFramePr>
        <p:xfrm>
          <a:off x="4645025" y="2174875"/>
          <a:ext cx="4041775" cy="3951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4407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FE255-5AE0-06C7-EAD6-6E66AB77F49E}"/>
              </a:ext>
            </a:extLst>
          </p:cNvPr>
          <p:cNvSpPr>
            <a:spLocks noGrp="1"/>
          </p:cNvSpPr>
          <p:nvPr>
            <p:ph type="title"/>
          </p:nvPr>
        </p:nvSpPr>
        <p:spPr/>
        <p:txBody>
          <a:bodyPr>
            <a:normAutofit fontScale="90000"/>
          </a:bodyPr>
          <a:lstStyle/>
          <a:p>
            <a:r>
              <a:rPr lang="da-DK" dirty="0"/>
              <a:t>Vi skal i aktion på fredag kl. 6 -8.30</a:t>
            </a:r>
          </a:p>
        </p:txBody>
      </p:sp>
      <p:sp>
        <p:nvSpPr>
          <p:cNvPr id="3" name="Pladsholder til indhold 2">
            <a:extLst>
              <a:ext uri="{FF2B5EF4-FFF2-40B4-BE49-F238E27FC236}">
                <a16:creationId xmlns:a16="http://schemas.microsoft.com/office/drawing/2014/main" id="{33398650-3AEC-84C1-B25B-2CF0EFE8AA22}"/>
              </a:ext>
            </a:extLst>
          </p:cNvPr>
          <p:cNvSpPr>
            <a:spLocks noGrp="1"/>
          </p:cNvSpPr>
          <p:nvPr>
            <p:ph sz="quarter" idx="13"/>
          </p:nvPr>
        </p:nvSpPr>
        <p:spPr/>
        <p:txBody>
          <a:bodyPr>
            <a:normAutofit fontScale="92500" lnSpcReduction="10000"/>
          </a:bodyPr>
          <a:lstStyle/>
          <a:p>
            <a:r>
              <a:rPr lang="da-DK" dirty="0"/>
              <a:t>5.45: morgenmad</a:t>
            </a:r>
          </a:p>
          <a:p>
            <a:r>
              <a:rPr lang="da-DK" dirty="0"/>
              <a:t>6.05: afgang til Lejre m. bus</a:t>
            </a:r>
          </a:p>
          <a:p>
            <a:r>
              <a:rPr lang="da-DK" dirty="0"/>
              <a:t>6.20: uddeling af Verdens bedste nyheder</a:t>
            </a:r>
          </a:p>
          <a:p>
            <a:r>
              <a:rPr lang="da-DK" dirty="0"/>
              <a:t>8.30: retur til MSE</a:t>
            </a:r>
          </a:p>
        </p:txBody>
      </p:sp>
      <p:pic>
        <p:nvPicPr>
          <p:cNvPr id="2052" name="Picture 4">
            <a:extLst>
              <a:ext uri="{FF2B5EF4-FFF2-40B4-BE49-F238E27FC236}">
                <a16:creationId xmlns:a16="http://schemas.microsoft.com/office/drawing/2014/main" id="{BE0ECF10-E9E8-0857-47EB-7E5831A4C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1" y="1988840"/>
            <a:ext cx="4932038"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719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051FDDF-6179-AD7E-FB0F-15122892638D}"/>
              </a:ext>
            </a:extLst>
          </p:cNvPr>
          <p:cNvSpPr>
            <a:spLocks noGrp="1"/>
          </p:cNvSpPr>
          <p:nvPr>
            <p:ph type="title"/>
          </p:nvPr>
        </p:nvSpPr>
        <p:spPr/>
        <p:txBody>
          <a:bodyPr>
            <a:normAutofit fontScale="90000"/>
          </a:bodyPr>
          <a:lstStyle/>
          <a:p>
            <a:r>
              <a:rPr lang="da-DK" dirty="0"/>
              <a:t>Hvordan hilser vi og uddeler vi med et smil?</a:t>
            </a:r>
          </a:p>
        </p:txBody>
      </p:sp>
      <p:sp>
        <p:nvSpPr>
          <p:cNvPr id="6" name="Pladsholder til indhold 5">
            <a:extLst>
              <a:ext uri="{FF2B5EF4-FFF2-40B4-BE49-F238E27FC236}">
                <a16:creationId xmlns:a16="http://schemas.microsoft.com/office/drawing/2014/main" id="{5CA5A23E-0B7B-A3EF-A17E-459FD6F6A45F}"/>
              </a:ext>
            </a:extLst>
          </p:cNvPr>
          <p:cNvSpPr>
            <a:spLocks noGrp="1"/>
          </p:cNvSpPr>
          <p:nvPr>
            <p:ph sz="half" idx="1"/>
          </p:nvPr>
        </p:nvSpPr>
        <p:spPr/>
        <p:txBody>
          <a:bodyPr/>
          <a:lstStyle/>
          <a:p>
            <a:pPr marL="0" indent="0">
              <a:buNone/>
            </a:pPr>
            <a:r>
              <a:rPr lang="da-DK" b="1" dirty="0"/>
              <a:t>Ikke: </a:t>
            </a:r>
          </a:p>
          <a:p>
            <a:pPr>
              <a:buFontTx/>
              <a:buChar char="-"/>
            </a:pPr>
            <a:r>
              <a:rPr lang="da-DK" dirty="0"/>
              <a:t>Vil du have en avis?</a:t>
            </a:r>
          </a:p>
          <a:p>
            <a:pPr marL="0" indent="0">
              <a:buNone/>
            </a:pPr>
            <a:r>
              <a:rPr lang="da-DK" b="1" dirty="0"/>
              <a:t>Gerne: </a:t>
            </a:r>
          </a:p>
          <a:p>
            <a:r>
              <a:rPr lang="da-DK" dirty="0"/>
              <a:t>Godmorgen – her er  Verdens Bedste Nyheder! Ha’ en god dag</a:t>
            </a:r>
          </a:p>
          <a:p>
            <a:pPr>
              <a:buFontTx/>
              <a:buChar char="-"/>
            </a:pPr>
            <a:endParaRPr lang="da-DK" dirty="0"/>
          </a:p>
          <a:p>
            <a:pPr>
              <a:buFontTx/>
              <a:buChar char="-"/>
            </a:pPr>
            <a:endParaRPr lang="da-DK" dirty="0"/>
          </a:p>
        </p:txBody>
      </p:sp>
      <p:sp>
        <p:nvSpPr>
          <p:cNvPr id="7" name="Pladsholder til indhold 6">
            <a:extLst>
              <a:ext uri="{FF2B5EF4-FFF2-40B4-BE49-F238E27FC236}">
                <a16:creationId xmlns:a16="http://schemas.microsoft.com/office/drawing/2014/main" id="{22ED1722-AE90-1964-447A-C7103A90C0AD}"/>
              </a:ext>
            </a:extLst>
          </p:cNvPr>
          <p:cNvSpPr>
            <a:spLocks noGrp="1"/>
          </p:cNvSpPr>
          <p:nvPr>
            <p:ph sz="half" idx="2"/>
          </p:nvPr>
        </p:nvSpPr>
        <p:spPr/>
        <p:txBody>
          <a:bodyPr/>
          <a:lstStyle/>
          <a:p>
            <a:pPr marL="0" indent="0">
              <a:buNone/>
            </a:pPr>
            <a:r>
              <a:rPr lang="da-DK" b="1" dirty="0"/>
              <a:t>Hvad er Verdens Bedste Nyheder?</a:t>
            </a:r>
          </a:p>
          <a:p>
            <a:pPr>
              <a:buFontTx/>
              <a:buChar char="-"/>
            </a:pPr>
            <a:r>
              <a:rPr lang="da-DK" dirty="0"/>
              <a:t>Elevatortalen på 30 sek.</a:t>
            </a:r>
          </a:p>
          <a:p>
            <a:pPr>
              <a:buFontTx/>
              <a:buChar char="-"/>
            </a:pPr>
            <a:endParaRPr lang="da-DK" dirty="0"/>
          </a:p>
          <a:p>
            <a:pPr>
              <a:buFontTx/>
              <a:buChar char="-"/>
            </a:pPr>
            <a:r>
              <a:rPr lang="da-DK" dirty="0"/>
              <a:t> </a:t>
            </a:r>
          </a:p>
        </p:txBody>
      </p:sp>
      <p:pic>
        <p:nvPicPr>
          <p:cNvPr id="8" name="Picture 2" descr="Verdens Bedste Morgen – 2030 NOW">
            <a:extLst>
              <a:ext uri="{FF2B5EF4-FFF2-40B4-BE49-F238E27FC236}">
                <a16:creationId xmlns:a16="http://schemas.microsoft.com/office/drawing/2014/main" id="{29AB16A8-70D5-B07E-EB22-3A9DE8312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80" r="24711" b="-3"/>
          <a:stretch/>
        </p:blipFill>
        <p:spPr bwMode="auto">
          <a:xfrm>
            <a:off x="4760048" y="3289871"/>
            <a:ext cx="3814904" cy="3311189"/>
          </a:xfrm>
          <a:prstGeom prst="rect">
            <a:avLst/>
          </a:prstGeom>
          <a:solidFill>
            <a:srgbClr val="FFFFFF"/>
          </a:solidFill>
        </p:spPr>
      </p:pic>
    </p:spTree>
    <p:extLst>
      <p:ext uri="{BB962C8B-B14F-4D97-AF65-F5344CB8AC3E}">
        <p14:creationId xmlns:p14="http://schemas.microsoft.com/office/powerpoint/2010/main" val="266082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04F00E-519B-052F-2BAD-D22EF6C3A31A}"/>
              </a:ext>
            </a:extLst>
          </p:cNvPr>
          <p:cNvSpPr>
            <a:spLocks noGrp="1"/>
          </p:cNvSpPr>
          <p:nvPr>
            <p:ph type="title"/>
          </p:nvPr>
        </p:nvSpPr>
        <p:spPr/>
        <p:txBody>
          <a:bodyPr>
            <a:normAutofit/>
          </a:bodyPr>
          <a:lstStyle/>
          <a:p>
            <a:r>
              <a:rPr lang="da-DK" sz="5400" dirty="0"/>
              <a:t>Vores første action</a:t>
            </a:r>
          </a:p>
        </p:txBody>
      </p:sp>
      <p:pic>
        <p:nvPicPr>
          <p:cNvPr id="7" name="Billede 6" descr="Et billede, der indeholder tøj, person, sky, udendørs&#10;&#10;Automatisk genereret beskrivelse">
            <a:extLst>
              <a:ext uri="{FF2B5EF4-FFF2-40B4-BE49-F238E27FC236}">
                <a16:creationId xmlns:a16="http://schemas.microsoft.com/office/drawing/2014/main" id="{30C17504-C4B0-9711-C2C5-DD97A17CB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387" y="1851521"/>
            <a:ext cx="5120613" cy="4457798"/>
          </a:xfrm>
          <a:prstGeom prst="rect">
            <a:avLst/>
          </a:prstGeom>
        </p:spPr>
      </p:pic>
      <p:pic>
        <p:nvPicPr>
          <p:cNvPr id="5" name="Pladsholder til indhold 4" descr="Et billede, der indeholder tøj, person, smil, udendørs&#10;&#10;Automatisk genereret beskrivelse">
            <a:extLst>
              <a:ext uri="{FF2B5EF4-FFF2-40B4-BE49-F238E27FC236}">
                <a16:creationId xmlns:a16="http://schemas.microsoft.com/office/drawing/2014/main" id="{A84BB7CA-8622-0644-C6EE-BD15E89448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7" y="1851520"/>
            <a:ext cx="5120613" cy="4457799"/>
          </a:xfrm>
        </p:spPr>
      </p:pic>
    </p:spTree>
    <p:extLst>
      <p:ext uri="{BB962C8B-B14F-4D97-AF65-F5344CB8AC3E}">
        <p14:creationId xmlns:p14="http://schemas.microsoft.com/office/powerpoint/2010/main" val="1167057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A071E5-403D-51CF-30F9-A680FE2FD9C2}"/>
              </a:ext>
            </a:extLst>
          </p:cNvPr>
          <p:cNvSpPr>
            <a:spLocks noGrp="1"/>
          </p:cNvSpPr>
          <p:nvPr>
            <p:ph type="title"/>
          </p:nvPr>
        </p:nvSpPr>
        <p:spPr>
          <a:xfrm>
            <a:off x="514351" y="685800"/>
            <a:ext cx="7797662" cy="1158140"/>
          </a:xfrm>
        </p:spPr>
        <p:txBody>
          <a:bodyPr>
            <a:normAutofit/>
          </a:bodyPr>
          <a:lstStyle/>
          <a:p>
            <a:r>
              <a:rPr lang="en-US" sz="5400" dirty="0"/>
              <a:t>Vi </a:t>
            </a:r>
            <a:r>
              <a:rPr lang="en-US" sz="5400" dirty="0" err="1"/>
              <a:t>gjorde</a:t>
            </a:r>
            <a:r>
              <a:rPr lang="en-US" sz="5400" dirty="0"/>
              <a:t> det!</a:t>
            </a:r>
          </a:p>
        </p:txBody>
      </p:sp>
      <p:pic>
        <p:nvPicPr>
          <p:cNvPr id="5" name="Billede 4" descr="Et billede, der indeholder tøj, person, jeans, transport&#10;&#10;Automatisk genereret beskrivelse">
            <a:extLst>
              <a:ext uri="{FF2B5EF4-FFF2-40B4-BE49-F238E27FC236}">
                <a16:creationId xmlns:a16="http://schemas.microsoft.com/office/drawing/2014/main" id="{56D190C3-5A3E-720B-010C-B93D4D19B156}"/>
              </a:ext>
            </a:extLst>
          </p:cNvPr>
          <p:cNvPicPr>
            <a:picLocks noChangeAspect="1"/>
          </p:cNvPicPr>
          <p:nvPr/>
        </p:nvPicPr>
        <p:blipFill>
          <a:blip r:embed="rId2">
            <a:extLst>
              <a:ext uri="{28A0092B-C50C-407E-A947-70E740481C1C}">
                <a14:useLocalDpi xmlns:a14="http://schemas.microsoft.com/office/drawing/2010/main" val="0"/>
              </a:ext>
            </a:extLst>
          </a:blip>
          <a:srcRect l="12659" r="892" b="-3"/>
          <a:stretch/>
        </p:blipFill>
        <p:spPr>
          <a:xfrm>
            <a:off x="514350" y="2063396"/>
            <a:ext cx="3816536" cy="4245924"/>
          </a:xfrm>
          <a:prstGeom prst="rect">
            <a:avLst/>
          </a:prstGeom>
          <a:noFill/>
        </p:spPr>
      </p:pic>
      <p:pic>
        <p:nvPicPr>
          <p:cNvPr id="4" name="Pladsholder til indhold 3" descr="Et billede, der indeholder tøj, person, udendørs, sky&#10;&#10;Automatisk genereret beskrivelse">
            <a:extLst>
              <a:ext uri="{FF2B5EF4-FFF2-40B4-BE49-F238E27FC236}">
                <a16:creationId xmlns:a16="http://schemas.microsoft.com/office/drawing/2014/main" id="{B30E00C8-E8F0-6E3A-6AF7-35CC0B41EB0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r="13588" b="-3"/>
          <a:stretch/>
        </p:blipFill>
        <p:spPr>
          <a:xfrm>
            <a:off x="4495478" y="2063396"/>
            <a:ext cx="3814904" cy="4245924"/>
          </a:xfrm>
          <a:prstGeom prst="rect">
            <a:avLst/>
          </a:prstGeom>
          <a:noFill/>
        </p:spPr>
      </p:pic>
    </p:spTree>
    <p:extLst>
      <p:ext uri="{BB962C8B-B14F-4D97-AF65-F5344CB8AC3E}">
        <p14:creationId xmlns:p14="http://schemas.microsoft.com/office/powerpoint/2010/main" val="3009433812"/>
      </p:ext>
    </p:extLst>
  </p:cSld>
  <p:clrMapOvr>
    <a:masterClrMapping/>
  </p:clrMapOvr>
</p:sld>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27470</TotalTime>
  <Words>530</Words>
  <Application>Microsoft Macintosh PowerPoint</Application>
  <PresentationFormat>Skærmshow (4:3)</PresentationFormat>
  <Paragraphs>63</Paragraphs>
  <Slides>20</Slides>
  <Notes>0</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20</vt:i4>
      </vt:variant>
    </vt:vector>
  </HeadingPairs>
  <TitlesOfParts>
    <vt:vector size="23" baseType="lpstr">
      <vt:lpstr>Arial</vt:lpstr>
      <vt:lpstr>Calibri</vt:lpstr>
      <vt:lpstr>Kontortema</vt:lpstr>
      <vt:lpstr>Verdens Bedste Nyheder</vt:lpstr>
      <vt:lpstr>Dagens leg</vt:lpstr>
      <vt:lpstr>Hvad er Verdens bedste nyheder og Verdens bedste morgen?</vt:lpstr>
      <vt:lpstr>Hvad, hvem, hvor, hvorfor? </vt:lpstr>
      <vt:lpstr>En positiv nyhed</vt:lpstr>
      <vt:lpstr>Vi skal i aktion på fredag kl. 6 -8.30</vt:lpstr>
      <vt:lpstr>Hvordan hilser vi og uddeler vi med et smil?</vt:lpstr>
      <vt:lpstr>Vores første action</vt:lpstr>
      <vt:lpstr>Vi gjorde det!</vt:lpstr>
      <vt:lpstr>Reaktioner?</vt:lpstr>
      <vt:lpstr>Verdens Bedste Nyheder</vt:lpstr>
      <vt:lpstr>Hvilke ringe har vi været med til at skabe?</vt:lpstr>
      <vt:lpstr>Verdens Bedste Nyheder og Morgen</vt:lpstr>
      <vt:lpstr>Hverdagsaktivisme</vt:lpstr>
      <vt:lpstr>Hverdags aktivisme</vt:lpstr>
      <vt:lpstr>Dogmer for hverdags aktivisme</vt:lpstr>
      <vt:lpstr>Dogmer for hverdags aktivisme</vt:lpstr>
      <vt:lpstr>Dogmer for hverdags aktivisme</vt:lpstr>
      <vt:lpstr>Hverdags aktivisme</vt:lpstr>
      <vt:lpstr>Skal vi lave et morgen-hack?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 Now –  </dc:title>
  <dc:creator>Suzette Munksgaard</dc:creator>
  <cp:lastModifiedBy>Maria Hinding</cp:lastModifiedBy>
  <cp:revision>44</cp:revision>
  <cp:lastPrinted>2024-12-06T07:52:59Z</cp:lastPrinted>
  <dcterms:created xsi:type="dcterms:W3CDTF">2021-12-10T08:40:24Z</dcterms:created>
  <dcterms:modified xsi:type="dcterms:W3CDTF">2025-06-06T07:59:52Z</dcterms:modified>
</cp:coreProperties>
</file>