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  <p:sldId id="362" r:id="rId3"/>
    <p:sldId id="441" r:id="rId4"/>
    <p:sldId id="442" r:id="rId5"/>
    <p:sldId id="296" r:id="rId6"/>
    <p:sldId id="295" r:id="rId7"/>
    <p:sldId id="304" r:id="rId8"/>
    <p:sldId id="394" r:id="rId9"/>
    <p:sldId id="364" r:id="rId1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92"/>
  </p:normalViewPr>
  <p:slideViewPr>
    <p:cSldViewPr snapToGrid="0">
      <p:cViewPr varScale="1">
        <p:scale>
          <a:sx n="114" d="100"/>
          <a:sy n="114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9EF34-9913-FD44-ABEB-DA6F10D82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B3D54A5-16DC-9B43-ACC8-EBAF6DD4D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489B4C9-635B-E47E-A9CD-C3DA39406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4474A2C-6D70-2970-0F4D-9ECCCE1A7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B1348A1-EE38-E58E-8CA9-08E01F4E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595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B09895-04F6-F426-F22D-DE55BACCF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ACAB513-16ED-BF22-C929-B13518E32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115DB24-064F-5AA3-FAB4-672DA7F00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41B9E7D-5923-1B7E-C2B5-AC420DEB3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D6C7762-86EB-0C89-408E-207FD42A8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220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11AA2DD-089E-9DDC-C80B-0EF128E72C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F553A3B-F03D-6DE4-A317-A18C697AC8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F58C72F-5B6B-F623-3E46-0FD1088FE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71540C0-9356-D069-AB4B-1ED58187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D43EF10-81E5-CA62-5307-4AFE43D8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680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82064C-0BBE-1EC5-13FE-A6B79160E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0B28BE-71DE-65C5-ED18-16CF33E71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F27FEF2-77C7-8F1B-DF3A-ECE3C44D2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29A37-E760-D6CE-7C77-55CFB9BC6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BA92E5-1FB5-AA91-05BB-3FDD5385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338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BC3405-298F-5B1F-FFF6-002FAB667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ABFC144F-B1E3-340E-F97A-D5077FF9C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08E5510-1123-79AC-E500-264971976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8A686CF-B4F2-BB84-C6AD-D3924DFB0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516DE38-E64E-7469-77B1-E0CEAA7F1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3643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F43EB0-F126-867E-6A70-AF78A408D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9578164-E8FD-3981-71CF-10DF83272D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00E3F89-79AD-FE59-8129-C2576A323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CF88C9D-B59C-9BAC-7D4E-C662BFFDD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601A44F-CFBD-7732-2DC0-B9CA1E84A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7471AF7-10AA-39B7-49F5-7EBDEBFFE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458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47D215-FA9E-84FB-F095-753FF0220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47D5E94-B2CD-A3D4-F73D-E4A4184F5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A5EA591-8A41-FE6A-B98A-B2E8D3D45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A1282D2-E999-EB23-76C6-7E44A51C0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79E5C4F0-02BB-251C-9194-E7A3AFDFE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278F611A-4D16-1FE3-12DA-AEAB9619D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23EECE6-E14E-5188-E8D9-434A5595F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E126456-7526-1A5B-C496-430D7E7B8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037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364CA-AAD9-670F-A109-A8407B0C7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C86C8F-7F11-7D4E-7484-71763FCBF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69C7A3F-F165-831E-087D-A4F99537F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38FFF94-AE51-AEFA-ED89-9C85412B4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766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0FF59CE1-8F44-5FDD-3158-A1399CD5E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12B7DB3-2DAD-A13C-8D20-BAD1E4D3E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01B3FA36-8DD6-F7A2-BDAD-E92E45259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7727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EC7333-B449-6241-F99C-3C6CCAE9D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1B88B39-2A48-1A0F-F05D-2B7B355F5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C50D3F0-FE11-C1E1-2597-96DC90A144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05C649C-1418-8E57-E697-D562E74A3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ADD3F77-C00A-E7E9-3737-FEBE7A322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6A2DE16-E456-C1A0-A6AF-4626F5220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3536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1AAD6D-C2B3-0DDB-1B25-BFBAC9FA9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9B0890B3-DA6A-C919-21F5-A282F6F384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AD4F33A-E390-6146-E7AB-08293480B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3E25F79D-7CF1-203A-2782-2A1162189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F0520D3-D3AB-9A69-8BD4-E904133ED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55E7C91-003B-473F-943E-B90032539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565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899C8C0-61E4-4DDC-4586-FB5E243D6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8D9B3D0-9107-422C-0A72-67F6A0F21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4F7A027-FC51-7D25-252D-3AAE3E9A6D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FD173-2F5D-D44C-990C-7E0AACB354BB}" type="datetimeFigureOut">
              <a:rPr lang="da-DK" smtClean="0"/>
              <a:t>06.06.2025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22D2C7B-3C95-3680-CB16-9D250C760C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8E830F8-9E5E-A761-00AC-C84E4A5254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43458C-53D6-6049-A3CA-3289ED84AE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3462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0D2924-4850-8F42-B62A-F86FD3551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da-DK" dirty="0"/>
              <a:t>Overraskelse! – med en parkeringsbøde</a:t>
            </a:r>
          </a:p>
        </p:txBody>
      </p:sp>
      <p:pic>
        <p:nvPicPr>
          <p:cNvPr id="7170" name="Picture 2" descr="Virtuel overraskelse til 5. og 6. klasse - Vordingborg Kommune">
            <a:extLst>
              <a:ext uri="{FF2B5EF4-FFF2-40B4-BE49-F238E27FC236}">
                <a16:creationId xmlns:a16="http://schemas.microsoft.com/office/drawing/2014/main" id="{41EA8F81-567E-3247-8EAD-CD404D85B2F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00822" y="1417638"/>
            <a:ext cx="8229600" cy="4647376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392E3D61-2F66-2E43-82B6-8EB46B481278}"/>
              </a:ext>
            </a:extLst>
          </p:cNvPr>
          <p:cNvSpPr txBox="1"/>
          <p:nvPr/>
        </p:nvSpPr>
        <p:spPr>
          <a:xfrm>
            <a:off x="2279576" y="6065014"/>
            <a:ext cx="65882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 err="1"/>
              <a:t>https</a:t>
            </a:r>
            <a:r>
              <a:rPr lang="da-DK" dirty="0"/>
              <a:t>://</a:t>
            </a:r>
            <a:r>
              <a:rPr lang="da-DK" dirty="0" err="1"/>
              <a:t>www.youtube.com</a:t>
            </a:r>
            <a:r>
              <a:rPr lang="da-DK" dirty="0"/>
              <a:t>/</a:t>
            </a:r>
            <a:r>
              <a:rPr lang="da-DK" dirty="0" err="1"/>
              <a:t>watch?v</a:t>
            </a:r>
            <a:r>
              <a:rPr lang="da-DK" dirty="0"/>
              <a:t>=22rOBFrab5g</a:t>
            </a:r>
          </a:p>
        </p:txBody>
      </p:sp>
    </p:spTree>
    <p:extLst>
      <p:ext uri="{BB962C8B-B14F-4D97-AF65-F5344CB8AC3E}">
        <p14:creationId xmlns:p14="http://schemas.microsoft.com/office/powerpoint/2010/main" val="3103162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0D2924-4850-8F42-B62A-F86FD3551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da-DK" dirty="0"/>
              <a:t>Hvad kan vi overraske med?</a:t>
            </a:r>
          </a:p>
        </p:txBody>
      </p:sp>
      <p:pic>
        <p:nvPicPr>
          <p:cNvPr id="7170" name="Picture 2" descr="Virtuel overraskelse til 5. og 6. klasse - Vordingborg Kommune">
            <a:extLst>
              <a:ext uri="{FF2B5EF4-FFF2-40B4-BE49-F238E27FC236}">
                <a16:creationId xmlns:a16="http://schemas.microsoft.com/office/drawing/2014/main" id="{41EA8F81-567E-3247-8EAD-CD404D85B2F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00822" y="1417638"/>
            <a:ext cx="8229600" cy="4647376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972938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 4">
            <a:extLst>
              <a:ext uri="{FF2B5EF4-FFF2-40B4-BE49-F238E27FC236}">
                <a16:creationId xmlns:a16="http://schemas.microsoft.com/office/drawing/2014/main" id="{5706E781-4DD3-3A60-B844-E43FF1AA3CC7}"/>
              </a:ext>
            </a:extLst>
          </p:cNvPr>
          <p:cNvSpPr/>
          <p:nvPr/>
        </p:nvSpPr>
        <p:spPr>
          <a:xfrm>
            <a:off x="2639616" y="1124744"/>
            <a:ext cx="6120680" cy="4248472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5400" dirty="0"/>
              <a:t>Hvad er nederen </a:t>
            </a:r>
          </a:p>
          <a:p>
            <a:pPr algn="ctr"/>
            <a:r>
              <a:rPr lang="da-DK" sz="5400" dirty="0"/>
              <a:t>om morgenen? </a:t>
            </a:r>
          </a:p>
        </p:txBody>
      </p:sp>
    </p:spTree>
    <p:extLst>
      <p:ext uri="{BB962C8B-B14F-4D97-AF65-F5344CB8AC3E}">
        <p14:creationId xmlns:p14="http://schemas.microsoft.com/office/powerpoint/2010/main" val="3808222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36CED-12BA-B396-C3E3-4B63C7DC9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 4">
            <a:extLst>
              <a:ext uri="{FF2B5EF4-FFF2-40B4-BE49-F238E27FC236}">
                <a16:creationId xmlns:a16="http://schemas.microsoft.com/office/drawing/2014/main" id="{6AAB66D4-3C91-86D4-77CE-02D7EA519CFA}"/>
              </a:ext>
            </a:extLst>
          </p:cNvPr>
          <p:cNvSpPr/>
          <p:nvPr/>
        </p:nvSpPr>
        <p:spPr>
          <a:xfrm>
            <a:off x="2639616" y="1124744"/>
            <a:ext cx="6120680" cy="4248472"/>
          </a:xfrm>
          <a:prstGeom prst="cloud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5400" dirty="0"/>
              <a:t>Hvordan kan vi overraske? – hvor og hvordan? </a:t>
            </a:r>
          </a:p>
        </p:txBody>
      </p:sp>
    </p:spTree>
    <p:extLst>
      <p:ext uri="{BB962C8B-B14F-4D97-AF65-F5344CB8AC3E}">
        <p14:creationId xmlns:p14="http://schemas.microsoft.com/office/powerpoint/2010/main" val="3572481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ght bulbs on blackboard background">
            <a:extLst>
              <a:ext uri="{FF2B5EF4-FFF2-40B4-BE49-F238E27FC236}">
                <a16:creationId xmlns:a16="http://schemas.microsoft.com/office/drawing/2014/main" id="{9EE46C64-6232-4CB3-A8FC-ACA059F2B3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-1" b="9977"/>
          <a:stretch/>
        </p:blipFill>
        <p:spPr>
          <a:xfrm>
            <a:off x="1524016" y="857258"/>
            <a:ext cx="9141699" cy="514349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278E082-6D15-E042-B8B7-F9EF0CBEE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0375" y="1355220"/>
            <a:ext cx="4566599" cy="3786411"/>
          </a:xfrm>
        </p:spPr>
        <p:txBody>
          <a:bodyPr anchor="t">
            <a:normAutofit/>
          </a:bodyPr>
          <a:lstStyle/>
          <a:p>
            <a:pPr algn="r"/>
            <a:r>
              <a:rPr lang="da-DK" dirty="0">
                <a:solidFill>
                  <a:srgbClr val="FFFFFF"/>
                </a:solidFill>
              </a:rPr>
              <a:t>Brainstorm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FEBB786-5110-CE45-A52C-EBEA3F280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8720" y="2204865"/>
            <a:ext cx="8395753" cy="3786411"/>
          </a:xfrm>
        </p:spPr>
        <p:txBody>
          <a:bodyPr anchor="b">
            <a:normAutofit/>
          </a:bodyPr>
          <a:lstStyle/>
          <a:p>
            <a:r>
              <a:rPr lang="da-DK" dirty="0">
                <a:solidFill>
                  <a:schemeClr val="tx1"/>
                </a:solidFill>
              </a:rPr>
              <a:t>Verdens bedste morgen!</a:t>
            </a:r>
          </a:p>
        </p:txBody>
      </p:sp>
    </p:spTree>
    <p:extLst>
      <p:ext uri="{BB962C8B-B14F-4D97-AF65-F5344CB8AC3E}">
        <p14:creationId xmlns:p14="http://schemas.microsoft.com/office/powerpoint/2010/main" val="23244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ight bulbs on blackboard background">
            <a:extLst>
              <a:ext uri="{FF2B5EF4-FFF2-40B4-BE49-F238E27FC236}">
                <a16:creationId xmlns:a16="http://schemas.microsoft.com/office/drawing/2014/main" id="{9EE46C64-6232-4CB3-A8FC-ACA059F2B3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r="-1" b="9977"/>
          <a:stretch/>
        </p:blipFill>
        <p:spPr>
          <a:xfrm>
            <a:off x="1524016" y="857258"/>
            <a:ext cx="9141699" cy="514349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278E082-6D15-E042-B8B7-F9EF0CBEE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r"/>
            <a:r>
              <a:rPr lang="da-DK" dirty="0">
                <a:solidFill>
                  <a:srgbClr val="FFFFFF"/>
                </a:solidFill>
              </a:rPr>
              <a:t>Brainstorm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FEBB786-5110-CE45-A52C-EBEA3F280A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4038600" cy="4277072"/>
          </a:xfrm>
        </p:spPr>
        <p:txBody>
          <a:bodyPr anchor="b">
            <a:normAutofit fontScale="92500" lnSpcReduction="20000"/>
          </a:bodyPr>
          <a:lstStyle/>
          <a:p>
            <a:pPr marL="0" indent="0">
              <a:buNone/>
            </a:pPr>
            <a:r>
              <a:rPr lang="da-DK" dirty="0"/>
              <a:t>MORGEN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8FE996EB-82FF-DE43-8C79-3DD5111041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r>
              <a:rPr lang="da-DK" dirty="0"/>
              <a:t>NYHEDER</a:t>
            </a:r>
          </a:p>
        </p:txBody>
      </p:sp>
    </p:spTree>
    <p:extLst>
      <p:ext uri="{BB962C8B-B14F-4D97-AF65-F5344CB8AC3E}">
        <p14:creationId xmlns:p14="http://schemas.microsoft.com/office/powerpoint/2010/main" val="107677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8E082-6D15-E042-B8B7-F9EF0CBE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da-DK" dirty="0"/>
              <a:t>Omvendt idegenerering</a:t>
            </a:r>
            <a:br>
              <a:rPr lang="da-DK" dirty="0"/>
            </a:br>
            <a:r>
              <a:rPr lang="da-DK" dirty="0"/>
              <a:t>Verdens VÆRSTE morgen </a:t>
            </a:r>
          </a:p>
        </p:txBody>
      </p:sp>
      <p:pic>
        <p:nvPicPr>
          <p:cNvPr id="4" name="Picture 3" descr="Light bulbs on blackboard background">
            <a:extLst>
              <a:ext uri="{FF2B5EF4-FFF2-40B4-BE49-F238E27FC236}">
                <a16:creationId xmlns:a16="http://schemas.microsoft.com/office/drawing/2014/main" id="{9EE46C64-6232-4CB3-A8FC-ACA059F2B3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79" r="21652" b="1"/>
          <a:stretch/>
        </p:blipFill>
        <p:spPr>
          <a:xfrm>
            <a:off x="1981200" y="1600201"/>
            <a:ext cx="3034680" cy="4525963"/>
          </a:xfrm>
          <a:prstGeom prst="rect">
            <a:avLst/>
          </a:prstGeom>
          <a:noFill/>
        </p:spPr>
      </p:pic>
      <p:sp>
        <p:nvSpPr>
          <p:cNvPr id="3" name="Undertitel 2">
            <a:extLst>
              <a:ext uri="{FF2B5EF4-FFF2-40B4-BE49-F238E27FC236}">
                <a16:creationId xmlns:a16="http://schemas.microsoft.com/office/drawing/2014/main" id="{FFEBB786-5110-CE45-A52C-EBEA3F280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9896" y="1600201"/>
            <a:ext cx="505090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700" b="1" dirty="0"/>
              <a:t>Brainstorm:</a:t>
            </a:r>
          </a:p>
          <a:p>
            <a:pPr>
              <a:lnSpc>
                <a:spcPct val="90000"/>
              </a:lnSpc>
            </a:pPr>
            <a:endParaRPr lang="da-DK" sz="1100" dirty="0"/>
          </a:p>
        </p:txBody>
      </p:sp>
    </p:spTree>
    <p:extLst>
      <p:ext uri="{BB962C8B-B14F-4D97-AF65-F5344CB8AC3E}">
        <p14:creationId xmlns:p14="http://schemas.microsoft.com/office/powerpoint/2010/main" val="339633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78E082-6D15-E042-B8B7-F9EF0CBEE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da-DK" dirty="0"/>
              <a:t>Verdens bedste morgen</a:t>
            </a:r>
          </a:p>
        </p:txBody>
      </p:sp>
      <p:pic>
        <p:nvPicPr>
          <p:cNvPr id="4" name="Picture 3" descr="Light bulbs on blackboard background">
            <a:extLst>
              <a:ext uri="{FF2B5EF4-FFF2-40B4-BE49-F238E27FC236}">
                <a16:creationId xmlns:a16="http://schemas.microsoft.com/office/drawing/2014/main" id="{9EE46C64-6232-4CB3-A8FC-ACA059F2B3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79" r="21652" b="1"/>
          <a:stretch/>
        </p:blipFill>
        <p:spPr>
          <a:xfrm>
            <a:off x="1981200" y="1600201"/>
            <a:ext cx="3034680" cy="4525963"/>
          </a:xfrm>
          <a:prstGeom prst="rect">
            <a:avLst/>
          </a:prstGeom>
          <a:noFill/>
        </p:spPr>
      </p:pic>
      <p:sp>
        <p:nvSpPr>
          <p:cNvPr id="3" name="Undertitel 2">
            <a:extLst>
              <a:ext uri="{FF2B5EF4-FFF2-40B4-BE49-F238E27FC236}">
                <a16:creationId xmlns:a16="http://schemas.microsoft.com/office/drawing/2014/main" id="{FFEBB786-5110-CE45-A52C-EBEA3F280A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9896" y="1600201"/>
            <a:ext cx="505090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1700" b="1" dirty="0"/>
              <a:t>Brainstorm:</a:t>
            </a:r>
          </a:p>
          <a:p>
            <a:pPr marL="0" indent="0">
              <a:buNone/>
            </a:pPr>
            <a:endParaRPr lang="da-DK" sz="1700" b="1" dirty="0"/>
          </a:p>
          <a:p>
            <a:pPr marL="0" indent="0">
              <a:buNone/>
            </a:pPr>
            <a:endParaRPr lang="da-DK" sz="1700" b="1" dirty="0"/>
          </a:p>
          <a:p>
            <a:pPr>
              <a:lnSpc>
                <a:spcPct val="90000"/>
              </a:lnSpc>
            </a:pPr>
            <a:endParaRPr lang="da-DK" sz="1100" dirty="0"/>
          </a:p>
        </p:txBody>
      </p:sp>
    </p:spTree>
    <p:extLst>
      <p:ext uri="{BB962C8B-B14F-4D97-AF65-F5344CB8AC3E}">
        <p14:creationId xmlns:p14="http://schemas.microsoft.com/office/powerpoint/2010/main" val="311429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6BA694D4-BCD4-6148-8748-458F7EB06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8741" y="167988"/>
            <a:ext cx="9220224" cy="669001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7B14D63-906B-B446-AEF5-36991AAF4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5880" y="2966121"/>
            <a:ext cx="2088232" cy="1326975"/>
          </a:xfrm>
        </p:spPr>
        <p:txBody>
          <a:bodyPr anchor="ctr">
            <a:normAutofit fontScale="90000"/>
          </a:bodyPr>
          <a:lstStyle/>
          <a:p>
            <a:pPr eaLnBrk="0" fontAlgn="base" hangingPunct="0">
              <a:spcAft>
                <a:spcPct val="0"/>
              </a:spcAft>
            </a:pPr>
            <a:br>
              <a:rPr lang="da-DK" altLang="da-DK" sz="2400" dirty="0"/>
            </a:br>
            <a:r>
              <a:rPr lang="da-DK" altLang="da-DK" sz="2400" dirty="0"/>
              <a:t>  </a:t>
            </a:r>
            <a:r>
              <a:rPr lang="da-DK" altLang="da-DK" sz="3100" b="1" dirty="0"/>
              <a:t>Verdens bedste morgen på MSE</a:t>
            </a:r>
            <a:endParaRPr lang="da-DK" alt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576821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Macintosh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Office-tema</vt:lpstr>
      <vt:lpstr>Overraskelse! – med en parkeringsbøde</vt:lpstr>
      <vt:lpstr>Hvad kan vi overraske med?</vt:lpstr>
      <vt:lpstr>PowerPoint-præsentation</vt:lpstr>
      <vt:lpstr>PowerPoint-præsentation</vt:lpstr>
      <vt:lpstr>Brainstorm</vt:lpstr>
      <vt:lpstr>Brainstorm</vt:lpstr>
      <vt:lpstr>Omvendt idegenerering Verdens VÆRSTE morgen </vt:lpstr>
      <vt:lpstr>Verdens bedste morgen</vt:lpstr>
      <vt:lpstr>   Verdens bedste morgen på MSE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Hinding</dc:creator>
  <cp:lastModifiedBy>Maria Hinding</cp:lastModifiedBy>
  <cp:revision>2</cp:revision>
  <dcterms:created xsi:type="dcterms:W3CDTF">2025-06-06T07:59:21Z</dcterms:created>
  <dcterms:modified xsi:type="dcterms:W3CDTF">2025-06-06T08:02:55Z</dcterms:modified>
</cp:coreProperties>
</file>