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53" r:id="rId2"/>
    <p:sldId id="454" r:id="rId3"/>
    <p:sldId id="322" r:id="rId4"/>
    <p:sldId id="331" r:id="rId5"/>
    <p:sldId id="323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92"/>
  </p:normalViewPr>
  <p:slideViewPr>
    <p:cSldViewPr snapToGrid="0">
      <p:cViewPr varScale="1">
        <p:scale>
          <a:sx n="114" d="100"/>
          <a:sy n="114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03C3AB-0354-CDA9-7111-67796414E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E2D3BEE5-8E93-D3AD-8778-29FF0BD207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6780ED7-215E-A706-61D5-EAE98457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BAFB08-7B37-A4CE-B3E0-E28BDBCEA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73D466B-178E-270E-7CEF-770D4F408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3639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28BF76-814B-409D-6C95-C400313FA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EDF4041-145D-8DE6-078C-7A95F8F45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27B6E28-53DA-085A-56B4-BE040F35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FD0DBA-011B-7249-1B51-3FCE8D4BE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BB511B-DD31-80B7-E958-4C2CA377C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22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1E39F6E-6F46-AA76-C324-31CA8DCAF0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A06E9DA-DC4C-A8E5-CE7F-AB99EFEBCB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64AC474-F696-BE3B-C959-39AA540AF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9EE2483-74DA-4A7B-511D-53F7E6EC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062DF9C-39A8-DA4D-42D7-9E02E789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10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3" cy="115814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5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9" cy="3311189"/>
          </a:xfrm>
        </p:spPr>
        <p:txBody>
          <a:bodyPr anchor="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6/6/25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70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FB8FD1-9A8D-ADF4-66E3-D7A1EB743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E792711-0E56-B8F7-944E-3122BA40D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39C72B-709D-FC56-AA9A-44A7AA3AD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4830BFB-078F-03AB-CAD2-1232B2C91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E1FED30-34DB-A1B9-7FE5-8070B035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710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CDF89-C89B-8DE7-AE37-98E7AF0A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8966D82-561D-0F84-9729-4142470D9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BD2D14-D3FB-CB5F-5175-9A17682C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94F6EE-508C-1617-467B-F35F37FF8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A3A9965-DEE5-C294-F7D9-2159DC541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6022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A85885-1E1C-1455-286B-F8B7F336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8B63A5-2C30-A86A-EC5C-FF157D95E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BE8571ED-7E91-6867-0796-B8AD56420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96855-24A0-BDA3-E31B-D47680F8C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6D0E08F-B135-B9DA-8CD6-3671B9F7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3A9682C-49C0-FD57-60EE-ED30A5D1C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487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596F99-F673-E4F8-676C-4E0CD268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7564DA-DE77-2082-4BDC-E32F9C12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D20694D-BE05-C783-1E94-C47205011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BCC82BC-CE8C-A0D3-31A4-A8643ADBBF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DECF40C-7B79-9B8B-1CA2-2CCC99FE0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7114E97D-941F-3183-136B-A5B62AB9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56684C9-6718-DF9C-E74F-07772CB6A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0894EEAB-F3D2-B230-48AE-7487021F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119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8D3E6E-1D41-D8BA-7650-F7EC0DCA5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8A465A3-9C90-8D30-211C-1F67D389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601BF61-B2FE-B368-91FB-E76DFBC23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49C86FFD-8DD3-F461-827E-145643880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28482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150EB94-21B6-5AB3-63E0-CA0644014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52E5202-D28B-BB71-37CE-79002FDAD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34AD76C-CA31-892B-581F-B72F7C10C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133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1F29E-BABA-5102-4D7E-277DE7A46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87B63DE-2874-6F8C-311B-7EDCFFCB7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2E51C1C-043A-DD57-3ACC-EF28F9334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0124590-E0A8-65EA-8651-CF6ACB1FD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EF0EC8A-CB1F-F989-565B-D83E684FB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97E3DFF-860C-B5BB-8E0B-E9D2ABC1C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719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60C0C-B6FA-C244-C04F-F76DEA81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DE6732D2-7157-EFF2-5B97-A8251D0FE7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A1B09DC-AD8A-6E54-E024-BC3ABC846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EA35977-C3D6-33E0-5AA0-63F4A46F3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A80D505-49EC-F8F8-C100-55AE6DEB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0065766-3069-5D15-B563-E4F2B0CAC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45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751B221-EBA1-AE88-5202-6BB710FBE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C8583E-5A41-3BB7-4373-7E1F68818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EF7AC8C-C505-B039-3576-C1B02D9B9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DE3CE-7CEA-834C-AC66-8C717440EE16}" type="datetimeFigureOut">
              <a:rPr lang="da-DK" smtClean="0"/>
              <a:t>06.06.2025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0DE4305-3208-DF8F-F60E-0E58CD115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3F5A7D9-BA99-F269-7312-9C628FAF5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5E6D1B-6F40-B043-88FD-FF089B68241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852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2DF7A18D-E3B0-2554-402B-6D8DB600E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80" y="116632"/>
            <a:ext cx="1918433" cy="1224136"/>
          </a:xfrm>
        </p:spPr>
        <p:txBody>
          <a:bodyPr>
            <a:normAutofit fontScale="90000"/>
          </a:bodyPr>
          <a:lstStyle/>
          <a:p>
            <a:r>
              <a:rPr lang="da-DK" dirty="0"/>
              <a:t>Kakao-aktioner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760FCFEC-3477-9578-2C81-0A302C48D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8958" y="519657"/>
            <a:ext cx="3983326" cy="2987494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CBE8CCB-5921-7F53-01AE-BF962CB51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95" b="19756"/>
          <a:stretch/>
        </p:blipFill>
        <p:spPr>
          <a:xfrm rot="5400000">
            <a:off x="7572713" y="691685"/>
            <a:ext cx="3983328" cy="259995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0D6319F-A370-82EA-47C4-0D010C3B6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2" r="17618"/>
          <a:stretch/>
        </p:blipFill>
        <p:spPr>
          <a:xfrm>
            <a:off x="3428366" y="4070289"/>
            <a:ext cx="3203848" cy="253663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712A2EB9-D006-BD00-2497-D8085B06C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7" t="7357" b="25536"/>
          <a:stretch/>
        </p:blipFill>
        <p:spPr>
          <a:xfrm rot="5400000">
            <a:off x="2563711" y="864655"/>
            <a:ext cx="4026808" cy="229749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5572547-002A-3703-90E7-8178FAB9A6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49" y="1772816"/>
            <a:ext cx="3394474" cy="254585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32B35187-FC35-FBCE-DAB9-4D5162B07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b="22647"/>
          <a:stretch/>
        </p:blipFill>
        <p:spPr>
          <a:xfrm>
            <a:off x="6632255" y="4026808"/>
            <a:ext cx="4027227" cy="267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43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4533C-0378-63AF-892A-5A333C641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039CDC-1042-6D3A-C186-D126F56D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da-DK" dirty="0"/>
              <a:t>Vi gjorde det!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40A45A74-0D7D-B041-35AB-6970A9057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161" y="26031"/>
            <a:ext cx="4589859" cy="3442394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A48DB7C7-3006-091C-64D9-90EAF9D7ED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245" y="4437113"/>
            <a:ext cx="4383132" cy="3287349"/>
          </a:xfrm>
          <a:prstGeom prst="rect">
            <a:avLst/>
          </a:prstGeom>
        </p:spPr>
      </p:pic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0CA7EB0-6337-A46B-E58D-CAAB1AD63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868" y="1377755"/>
            <a:ext cx="4268292" cy="3201219"/>
          </a:xfr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4ACC8F2-DA99-53FF-DD03-6B51993B7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714" y="3492609"/>
            <a:ext cx="4432750" cy="332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5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BBF1FE-770D-E342-B815-3DA570E5C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>
            <a:normAutofit/>
          </a:bodyPr>
          <a:lstStyle/>
          <a:p>
            <a:pPr algn="l"/>
            <a:r>
              <a:rPr lang="en-US" sz="5100" dirty="0" err="1"/>
              <a:t>Hvordan</a:t>
            </a:r>
            <a:r>
              <a:rPr lang="en-US" sz="5100" dirty="0"/>
              <a:t> </a:t>
            </a:r>
            <a:r>
              <a:rPr lang="en-US" sz="5100" dirty="0" err="1"/>
              <a:t>gik</a:t>
            </a:r>
            <a:r>
              <a:rPr lang="en-US" sz="5100" dirty="0"/>
              <a:t> det?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1E96574-CD90-BA47-AC38-CF208CBA38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81200" y="1600200"/>
            <a:ext cx="3898776" cy="5141168"/>
          </a:xfrm>
        </p:spPr>
        <p:txBody>
          <a:bodyPr>
            <a:normAutofit/>
          </a:bodyPr>
          <a:lstStyle/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gik</a:t>
            </a:r>
            <a:r>
              <a:rPr lang="en-US" dirty="0"/>
              <a:t> det med </a:t>
            </a:r>
            <a:r>
              <a:rPr lang="en-US" dirty="0" err="1"/>
              <a:t>kakao</a:t>
            </a:r>
            <a:r>
              <a:rPr lang="en-US" dirty="0"/>
              <a:t> to go?</a:t>
            </a:r>
          </a:p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gik</a:t>
            </a:r>
            <a:r>
              <a:rPr lang="en-US" dirty="0"/>
              <a:t> det med </a:t>
            </a:r>
            <a:r>
              <a:rPr lang="en-US" dirty="0" err="1"/>
              <a:t>affaldskop-indsamling</a:t>
            </a:r>
            <a:r>
              <a:rPr lang="en-US" dirty="0"/>
              <a:t> + </a:t>
            </a:r>
            <a:r>
              <a:rPr lang="en-US" dirty="0" err="1"/>
              <a:t>citat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vejen</a:t>
            </a:r>
            <a:r>
              <a:rPr lang="en-US" dirty="0"/>
              <a:t>?</a:t>
            </a:r>
          </a:p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gik</a:t>
            </a:r>
            <a:r>
              <a:rPr lang="en-US" dirty="0"/>
              <a:t> det </a:t>
            </a:r>
            <a:r>
              <a:rPr lang="en-US" dirty="0" err="1"/>
              <a:t>morgenmaden</a:t>
            </a:r>
            <a:r>
              <a:rPr lang="en-US" dirty="0"/>
              <a:t>?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A97B2533-4350-EE4B-9EBC-FFFF339A13F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Sprednings-effekt</a:t>
            </a:r>
            <a:r>
              <a:rPr lang="en-US" dirty="0"/>
              <a:t>?</a:t>
            </a:r>
            <a:endParaRPr lang="da-DK" dirty="0"/>
          </a:p>
        </p:txBody>
      </p:sp>
      <p:pic>
        <p:nvPicPr>
          <p:cNvPr id="2050" name="Picture 2" descr="Så galt gik det til en medarbejdersamtale | New Stories">
            <a:extLst>
              <a:ext uri="{FF2B5EF4-FFF2-40B4-BE49-F238E27FC236}">
                <a16:creationId xmlns:a16="http://schemas.microsoft.com/office/drawing/2014/main" id="{53AA73C6-F40A-6748-8100-5852072D2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132857"/>
            <a:ext cx="4286374" cy="399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29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4656F-FF0B-B041-B13F-2D9D27DA6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skal dele det… Spredningseffekt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FC2391-F381-E14A-A7DC-E2AAAA5A98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a-DK" dirty="0"/>
              <a:t>SOME!</a:t>
            </a:r>
          </a:p>
          <a:p>
            <a:pPr lvl="1"/>
            <a:r>
              <a:rPr lang="da-DK" dirty="0"/>
              <a:t>Egne profiler</a:t>
            </a:r>
          </a:p>
          <a:p>
            <a:pPr lvl="1"/>
            <a:r>
              <a:rPr lang="da-DK" dirty="0"/>
              <a:t>MSE</a:t>
            </a:r>
          </a:p>
          <a:p>
            <a:pPr lvl="1"/>
            <a:r>
              <a:rPr lang="da-DK" dirty="0" err="1"/>
              <a:t>Fucking</a:t>
            </a:r>
            <a:r>
              <a:rPr lang="da-DK" dirty="0"/>
              <a:t> Flink</a:t>
            </a:r>
          </a:p>
          <a:p>
            <a:pPr lvl="1"/>
            <a:r>
              <a:rPr lang="da-DK" dirty="0"/>
              <a:t>???</a:t>
            </a:r>
          </a:p>
          <a:p>
            <a:pPr marL="0" indent="0">
              <a:buNone/>
            </a:pPr>
            <a:r>
              <a:rPr lang="da-DK" dirty="0"/>
              <a:t>Hvad er opskriften på verdens bedste morgen på MSE?</a:t>
            </a:r>
          </a:p>
          <a:p>
            <a:pPr marL="0" indent="0">
              <a:buNone/>
            </a:pPr>
            <a:r>
              <a:rPr lang="da-DK" dirty="0"/>
              <a:t>- 1 times brainstorm, sammentænkning og timing af 17 ACT NOW elever</a:t>
            </a:r>
          </a:p>
          <a:p>
            <a:pPr marL="0" indent="0">
              <a:buNone/>
            </a:pPr>
            <a:r>
              <a:rPr lang="da-DK" dirty="0"/>
              <a:t>- 3 timers forberedelse med pandekagebagning</a:t>
            </a:r>
          </a:p>
          <a:p>
            <a:pPr marL="0" indent="0">
              <a:buNone/>
            </a:pPr>
            <a:r>
              <a:rPr lang="da-DK" dirty="0"/>
              <a:t>- 25 l. kogende vand, 6 kg. kakaopulver, 2 lanterner, 120 papkrus. Det hele serveres med godt morgenhumør ved stalden til ‘morgen-kom-i gang’</a:t>
            </a:r>
          </a:p>
          <a:p>
            <a:pPr marL="0" indent="0">
              <a:buNone/>
            </a:pPr>
            <a:r>
              <a:rPr lang="da-DK" dirty="0"/>
              <a:t>- overraskende morgenmad med pandekager,  juice, </a:t>
            </a:r>
            <a:r>
              <a:rPr lang="da-DK" dirty="0" err="1"/>
              <a:t>nutella</a:t>
            </a:r>
            <a:r>
              <a:rPr lang="da-DK" dirty="0"/>
              <a:t>, pølser og bacon</a:t>
            </a:r>
          </a:p>
          <a:p>
            <a:pPr marL="0" indent="0">
              <a:buNone/>
            </a:pPr>
            <a:r>
              <a:rPr lang="da-DK" dirty="0"/>
              <a:t>- 100% god stemning, morgen-jazz playliste, stearinlys og lysshow</a:t>
            </a:r>
          </a:p>
          <a:p>
            <a:pPr marL="0" indent="0">
              <a:buNone/>
            </a:pPr>
            <a:r>
              <a:rPr lang="da-DK" dirty="0"/>
              <a:t>Drys det hele ud over 120 efterskoleelever en kold og grå efterårsmorgen. Hvad giver det?</a:t>
            </a:r>
          </a:p>
          <a:p>
            <a:pPr marL="0" indent="0">
              <a:buNone/>
            </a:pPr>
            <a:r>
              <a:rPr lang="da-DK" dirty="0"/>
              <a:t>Verdens bedste morgen på MSE!</a:t>
            </a:r>
          </a:p>
          <a:p>
            <a:endParaRPr lang="da-DK" dirty="0"/>
          </a:p>
        </p:txBody>
      </p:sp>
      <p:pic>
        <p:nvPicPr>
          <p:cNvPr id="5" name="Picture 2" descr="Forældresystemet og børnesystemet - Ramt som ringe i vandet - Grethe  Pedersen">
            <a:extLst>
              <a:ext uri="{FF2B5EF4-FFF2-40B4-BE49-F238E27FC236}">
                <a16:creationId xmlns:a16="http://schemas.microsoft.com/office/drawing/2014/main" id="{700557BE-6FC4-0D44-A7BF-3A7C9ACEB9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00200"/>
            <a:ext cx="4038600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821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18D21E-3637-6844-9B05-7EE493F9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809" y="52060"/>
            <a:ext cx="8423031" cy="1216701"/>
          </a:xfrm>
        </p:spPr>
        <p:txBody>
          <a:bodyPr>
            <a:normAutofit fontScale="90000"/>
          </a:bodyPr>
          <a:lstStyle/>
          <a:p>
            <a:r>
              <a:rPr lang="da-DK" dirty="0"/>
              <a:t>Hvordan kan vi skabe smittekæder/ spredningseffekter?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7872EEB-2C95-7443-B9F5-7AFE025024B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72342" y="6017823"/>
            <a:ext cx="8895659" cy="78811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a-DK" dirty="0" err="1"/>
              <a:t>Fucking</a:t>
            </a:r>
            <a:r>
              <a:rPr lang="da-DK" dirty="0"/>
              <a:t> Flink uge på en efterskole</a:t>
            </a:r>
          </a:p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www.youtube.com</a:t>
            </a:r>
            <a:r>
              <a:rPr lang="da-DK" dirty="0"/>
              <a:t>/</a:t>
            </a:r>
            <a:r>
              <a:rPr lang="da-DK" dirty="0" err="1"/>
              <a:t>watch?v</a:t>
            </a:r>
            <a:r>
              <a:rPr lang="da-DK" dirty="0"/>
              <a:t>=</a:t>
            </a:r>
            <a:r>
              <a:rPr lang="da-DK" dirty="0" err="1"/>
              <a:t>WuQGsTBdThI</a:t>
            </a:r>
            <a:endParaRPr lang="da-DK" dirty="0"/>
          </a:p>
        </p:txBody>
      </p:sp>
      <p:pic>
        <p:nvPicPr>
          <p:cNvPr id="5" name="Picture 2" descr="Forældresystemet og børnesystemet - Ramt som ringe i vandet - Grethe  Pedersen">
            <a:extLst>
              <a:ext uri="{FF2B5EF4-FFF2-40B4-BE49-F238E27FC236}">
                <a16:creationId xmlns:a16="http://schemas.microsoft.com/office/drawing/2014/main" id="{A106FE9C-8677-DE47-A639-A5D67F80CEB0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284252"/>
            <a:ext cx="8640960" cy="47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933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</Words>
  <Application>Microsoft Macintosh PowerPoint</Application>
  <PresentationFormat>Widescreen</PresentationFormat>
  <Paragraphs>24</Paragraphs>
  <Slides>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Office-tema</vt:lpstr>
      <vt:lpstr>Kakao-aktioner</vt:lpstr>
      <vt:lpstr>Vi gjorde det!</vt:lpstr>
      <vt:lpstr>Hvordan gik det?</vt:lpstr>
      <vt:lpstr>Vi skal dele det… Spredningseffekt</vt:lpstr>
      <vt:lpstr>Hvordan kan vi skabe smittekæder/ spredningseffekter?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Maria Hinding</dc:creator>
  <cp:lastModifiedBy>Maria Hinding</cp:lastModifiedBy>
  <cp:revision>1</cp:revision>
  <dcterms:created xsi:type="dcterms:W3CDTF">2025-06-06T08:03:46Z</dcterms:created>
  <dcterms:modified xsi:type="dcterms:W3CDTF">2025-06-06T08:04:03Z</dcterms:modified>
</cp:coreProperties>
</file>